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
  </p:notesMasterIdLst>
  <p:handoutMasterIdLst>
    <p:handoutMasterId r:id="rId9"/>
  </p:handoutMasterIdLst>
  <p:sldIdLst>
    <p:sldId id="650" r:id="rId2"/>
    <p:sldId id="648" r:id="rId3"/>
    <p:sldId id="651" r:id="rId4"/>
    <p:sldId id="639" r:id="rId5"/>
    <p:sldId id="647" r:id="rId6"/>
    <p:sldId id="652" r:id="rId7"/>
  </p:sldIdLst>
  <p:sldSz cx="15544800" cy="10058400"/>
  <p:notesSz cx="6858000" cy="9144000"/>
  <p:defaultTextStyle>
    <a:defPPr>
      <a:defRPr lang="en-US"/>
    </a:defPPr>
    <a:lvl1pPr marL="0" algn="l" defTabSz="731465" rtl="0" eaLnBrk="1" latinLnBrk="0" hangingPunct="1">
      <a:defRPr sz="2900" kern="1200">
        <a:solidFill>
          <a:schemeClr val="tx1"/>
        </a:solidFill>
        <a:latin typeface="+mn-lt"/>
        <a:ea typeface="+mn-ea"/>
        <a:cs typeface="+mn-cs"/>
      </a:defRPr>
    </a:lvl1pPr>
    <a:lvl2pPr marL="731465" algn="l" defTabSz="731465" rtl="0" eaLnBrk="1" latinLnBrk="0" hangingPunct="1">
      <a:defRPr sz="2900" kern="1200">
        <a:solidFill>
          <a:schemeClr val="tx1"/>
        </a:solidFill>
        <a:latin typeface="+mn-lt"/>
        <a:ea typeface="+mn-ea"/>
        <a:cs typeface="+mn-cs"/>
      </a:defRPr>
    </a:lvl2pPr>
    <a:lvl3pPr marL="1462928" algn="l" defTabSz="731465" rtl="0" eaLnBrk="1" latinLnBrk="0" hangingPunct="1">
      <a:defRPr sz="2900" kern="1200">
        <a:solidFill>
          <a:schemeClr val="tx1"/>
        </a:solidFill>
        <a:latin typeface="+mn-lt"/>
        <a:ea typeface="+mn-ea"/>
        <a:cs typeface="+mn-cs"/>
      </a:defRPr>
    </a:lvl3pPr>
    <a:lvl4pPr marL="2194393" algn="l" defTabSz="731465" rtl="0" eaLnBrk="1" latinLnBrk="0" hangingPunct="1">
      <a:defRPr sz="2900" kern="1200">
        <a:solidFill>
          <a:schemeClr val="tx1"/>
        </a:solidFill>
        <a:latin typeface="+mn-lt"/>
        <a:ea typeface="+mn-ea"/>
        <a:cs typeface="+mn-cs"/>
      </a:defRPr>
    </a:lvl4pPr>
    <a:lvl5pPr marL="2925858" algn="l" defTabSz="731465" rtl="0" eaLnBrk="1" latinLnBrk="0" hangingPunct="1">
      <a:defRPr sz="2900" kern="1200">
        <a:solidFill>
          <a:schemeClr val="tx1"/>
        </a:solidFill>
        <a:latin typeface="+mn-lt"/>
        <a:ea typeface="+mn-ea"/>
        <a:cs typeface="+mn-cs"/>
      </a:defRPr>
    </a:lvl5pPr>
    <a:lvl6pPr marL="3657321" algn="l" defTabSz="731465" rtl="0" eaLnBrk="1" latinLnBrk="0" hangingPunct="1">
      <a:defRPr sz="2900" kern="1200">
        <a:solidFill>
          <a:schemeClr val="tx1"/>
        </a:solidFill>
        <a:latin typeface="+mn-lt"/>
        <a:ea typeface="+mn-ea"/>
        <a:cs typeface="+mn-cs"/>
      </a:defRPr>
    </a:lvl6pPr>
    <a:lvl7pPr marL="4388786" algn="l" defTabSz="731465" rtl="0" eaLnBrk="1" latinLnBrk="0" hangingPunct="1">
      <a:defRPr sz="2900" kern="1200">
        <a:solidFill>
          <a:schemeClr val="tx1"/>
        </a:solidFill>
        <a:latin typeface="+mn-lt"/>
        <a:ea typeface="+mn-ea"/>
        <a:cs typeface="+mn-cs"/>
      </a:defRPr>
    </a:lvl7pPr>
    <a:lvl8pPr marL="5120251" algn="l" defTabSz="731465" rtl="0" eaLnBrk="1" latinLnBrk="0" hangingPunct="1">
      <a:defRPr sz="2900" kern="1200">
        <a:solidFill>
          <a:schemeClr val="tx1"/>
        </a:solidFill>
        <a:latin typeface="+mn-lt"/>
        <a:ea typeface="+mn-ea"/>
        <a:cs typeface="+mn-cs"/>
      </a:defRPr>
    </a:lvl8pPr>
    <a:lvl9pPr marL="5851714" algn="l" defTabSz="731465" rtl="0" eaLnBrk="1" latinLnBrk="0" hangingPunct="1">
      <a:defRPr sz="2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168">
          <p15:clr>
            <a:srgbClr val="A4A3A4"/>
          </p15:clr>
        </p15:guide>
        <p15:guide id="2" pos="4896">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56E"/>
    <a:srgbClr val="FFD564"/>
    <a:srgbClr val="97A660"/>
    <a:srgbClr val="E9213C"/>
    <a:srgbClr val="562D26"/>
    <a:srgbClr val="F2806C"/>
    <a:srgbClr val="FF72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13" autoAdjust="0"/>
    <p:restoredTop sz="99267" autoAdjust="0"/>
  </p:normalViewPr>
  <p:slideViewPr>
    <p:cSldViewPr snapToGrid="0">
      <p:cViewPr varScale="1">
        <p:scale>
          <a:sx n="101" d="100"/>
          <a:sy n="101" d="100"/>
        </p:scale>
        <p:origin x="-776" y="-96"/>
      </p:cViewPr>
      <p:guideLst>
        <p:guide orient="horz" pos="3168"/>
        <p:guide pos="4896"/>
      </p:guideLst>
    </p:cSldViewPr>
  </p:slideViewPr>
  <p:outlineViewPr>
    <p:cViewPr>
      <p:scale>
        <a:sx n="33" d="100"/>
        <a:sy n="33" d="100"/>
      </p:scale>
      <p:origin x="0" y="7880"/>
    </p:cViewPr>
  </p:outlineViewPr>
  <p:notesTextViewPr>
    <p:cViewPr>
      <p:scale>
        <a:sx n="100" d="100"/>
        <a:sy n="100" d="100"/>
      </p:scale>
      <p:origin x="0" y="0"/>
    </p:cViewPr>
  </p:notesTextViewPr>
  <p:sorterViewPr>
    <p:cViewPr>
      <p:scale>
        <a:sx n="89" d="100"/>
        <a:sy n="89" d="100"/>
      </p:scale>
      <p:origin x="0" y="0"/>
    </p:cViewPr>
  </p:sorterViewPr>
  <p:notesViewPr>
    <p:cSldViewPr snapToGrid="0" snapToObjects="1">
      <p:cViewPr>
        <p:scale>
          <a:sx n="75" d="100"/>
          <a:sy n="75" d="100"/>
        </p:scale>
        <p:origin x="-2912" y="-8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3E2636-F00D-3B4C-91BC-978C0CC75288}" type="datetime1">
              <a:rPr lang="en-US" smtClean="0"/>
              <a:t>12/30/14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3E92EE-8017-1746-A6F4-E4C0BCDFA803}" type="slidenum">
              <a:rPr lang="en-US" smtClean="0"/>
              <a:t>‹#›</a:t>
            </a:fld>
            <a:endParaRPr lang="en-US"/>
          </a:p>
        </p:txBody>
      </p:sp>
    </p:spTree>
    <p:extLst>
      <p:ext uri="{BB962C8B-B14F-4D97-AF65-F5344CB8AC3E}">
        <p14:creationId xmlns:p14="http://schemas.microsoft.com/office/powerpoint/2010/main" val="32795066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4DADC0-0B0F-C44F-96FC-226034E2F398}" type="datetime1">
              <a:rPr lang="en-US" smtClean="0"/>
              <a:t>12/30/14</a:t>
            </a:fld>
            <a:endParaRPr lang="en-US"/>
          </a:p>
        </p:txBody>
      </p:sp>
      <p:sp>
        <p:nvSpPr>
          <p:cNvPr id="4" name="Slide Image Placeholder 3"/>
          <p:cNvSpPr>
            <a:spLocks noGrp="1" noRot="1" noChangeAspect="1"/>
          </p:cNvSpPr>
          <p:nvPr>
            <p:ph type="sldImg" idx="2"/>
          </p:nvPr>
        </p:nvSpPr>
        <p:spPr>
          <a:xfrm>
            <a:off x="779463" y="685800"/>
            <a:ext cx="52990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9D55F2-16B5-3A42-80D9-9BC8F66E0B68}" type="slidenum">
              <a:rPr lang="en-US" smtClean="0"/>
              <a:t>‹#›</a:t>
            </a:fld>
            <a:endParaRPr lang="en-US"/>
          </a:p>
        </p:txBody>
      </p:sp>
    </p:spTree>
    <p:extLst>
      <p:ext uri="{BB962C8B-B14F-4D97-AF65-F5344CB8AC3E}">
        <p14:creationId xmlns:p14="http://schemas.microsoft.com/office/powerpoint/2010/main" val="4294439713"/>
      </p:ext>
    </p:extLst>
  </p:cSld>
  <p:clrMap bg1="lt1" tx1="dk1" bg2="lt2" tx2="dk2" accent1="accent1" accent2="accent2" accent3="accent3" accent4="accent4" accent5="accent5" accent6="accent6" hlink="hlink" folHlink="folHlink"/>
  <p:hf hdr="0" ftr="0" dt="0"/>
  <p:notesStyle>
    <a:lvl1pPr marL="0" algn="l" defTabSz="731465" rtl="0" eaLnBrk="1" latinLnBrk="0" hangingPunct="1">
      <a:defRPr sz="1900" kern="1200">
        <a:solidFill>
          <a:schemeClr val="tx1"/>
        </a:solidFill>
        <a:latin typeface="+mn-lt"/>
        <a:ea typeface="+mn-ea"/>
        <a:cs typeface="+mn-cs"/>
      </a:defRPr>
    </a:lvl1pPr>
    <a:lvl2pPr marL="731465" algn="l" defTabSz="731465" rtl="0" eaLnBrk="1" latinLnBrk="0" hangingPunct="1">
      <a:defRPr sz="1900" kern="1200">
        <a:solidFill>
          <a:schemeClr val="tx1"/>
        </a:solidFill>
        <a:latin typeface="+mn-lt"/>
        <a:ea typeface="+mn-ea"/>
        <a:cs typeface="+mn-cs"/>
      </a:defRPr>
    </a:lvl2pPr>
    <a:lvl3pPr marL="1462928" algn="l" defTabSz="731465" rtl="0" eaLnBrk="1" latinLnBrk="0" hangingPunct="1">
      <a:defRPr sz="1900" kern="1200">
        <a:solidFill>
          <a:schemeClr val="tx1"/>
        </a:solidFill>
        <a:latin typeface="+mn-lt"/>
        <a:ea typeface="+mn-ea"/>
        <a:cs typeface="+mn-cs"/>
      </a:defRPr>
    </a:lvl3pPr>
    <a:lvl4pPr marL="2194393" algn="l" defTabSz="731465" rtl="0" eaLnBrk="1" latinLnBrk="0" hangingPunct="1">
      <a:defRPr sz="1900" kern="1200">
        <a:solidFill>
          <a:schemeClr val="tx1"/>
        </a:solidFill>
        <a:latin typeface="+mn-lt"/>
        <a:ea typeface="+mn-ea"/>
        <a:cs typeface="+mn-cs"/>
      </a:defRPr>
    </a:lvl4pPr>
    <a:lvl5pPr marL="2925858" algn="l" defTabSz="731465" rtl="0" eaLnBrk="1" latinLnBrk="0" hangingPunct="1">
      <a:defRPr sz="1900" kern="1200">
        <a:solidFill>
          <a:schemeClr val="tx1"/>
        </a:solidFill>
        <a:latin typeface="+mn-lt"/>
        <a:ea typeface="+mn-ea"/>
        <a:cs typeface="+mn-cs"/>
      </a:defRPr>
    </a:lvl5pPr>
    <a:lvl6pPr marL="3657321" algn="l" defTabSz="731465" rtl="0" eaLnBrk="1" latinLnBrk="0" hangingPunct="1">
      <a:defRPr sz="1900" kern="1200">
        <a:solidFill>
          <a:schemeClr val="tx1"/>
        </a:solidFill>
        <a:latin typeface="+mn-lt"/>
        <a:ea typeface="+mn-ea"/>
        <a:cs typeface="+mn-cs"/>
      </a:defRPr>
    </a:lvl6pPr>
    <a:lvl7pPr marL="4388786" algn="l" defTabSz="731465" rtl="0" eaLnBrk="1" latinLnBrk="0" hangingPunct="1">
      <a:defRPr sz="1900" kern="1200">
        <a:solidFill>
          <a:schemeClr val="tx1"/>
        </a:solidFill>
        <a:latin typeface="+mn-lt"/>
        <a:ea typeface="+mn-ea"/>
        <a:cs typeface="+mn-cs"/>
      </a:defRPr>
    </a:lvl7pPr>
    <a:lvl8pPr marL="5120251" algn="l" defTabSz="731465" rtl="0" eaLnBrk="1" latinLnBrk="0" hangingPunct="1">
      <a:defRPr sz="1900" kern="1200">
        <a:solidFill>
          <a:schemeClr val="tx1"/>
        </a:solidFill>
        <a:latin typeface="+mn-lt"/>
        <a:ea typeface="+mn-ea"/>
        <a:cs typeface="+mn-cs"/>
      </a:defRPr>
    </a:lvl8pPr>
    <a:lvl9pPr marL="5851714" algn="l" defTabSz="731465"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0425" y="685800"/>
            <a:ext cx="4143375" cy="2682875"/>
          </a:xfrm>
        </p:spPr>
      </p:sp>
      <p:sp>
        <p:nvSpPr>
          <p:cNvPr id="3" name="Notes Placeholder 2"/>
          <p:cNvSpPr>
            <a:spLocks noGrp="1"/>
          </p:cNvSpPr>
          <p:nvPr>
            <p:ph type="body" idx="1"/>
          </p:nvPr>
        </p:nvSpPr>
        <p:spPr/>
        <p:txBody>
          <a:bodyPr/>
          <a:lstStyle/>
          <a:p>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9D55F2-16B5-3A42-80D9-9BC8F66E0B68}" type="slidenum">
              <a:rPr lang="en-US" smtClean="0"/>
              <a:t>1</a:t>
            </a:fld>
            <a:endParaRPr lang="en-US"/>
          </a:p>
        </p:txBody>
      </p:sp>
    </p:spTree>
    <p:extLst>
      <p:ext uri="{BB962C8B-B14F-4D97-AF65-F5344CB8AC3E}">
        <p14:creationId xmlns:p14="http://schemas.microsoft.com/office/powerpoint/2010/main" val="2419257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0425" y="685800"/>
            <a:ext cx="4143375" cy="2682875"/>
          </a:xfrm>
        </p:spPr>
      </p:sp>
      <p:sp>
        <p:nvSpPr>
          <p:cNvPr id="3" name="Notes Placeholder 2"/>
          <p:cNvSpPr>
            <a:spLocks noGrp="1"/>
          </p:cNvSpPr>
          <p:nvPr>
            <p:ph type="body" idx="1"/>
          </p:nvPr>
        </p:nvSpPr>
        <p:spPr/>
        <p:txBody>
          <a:bodyPr/>
          <a:lstStyle/>
          <a:p>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9D55F2-16B5-3A42-80D9-9BC8F66E0B68}" type="slidenum">
              <a:rPr lang="en-US" smtClean="0"/>
              <a:t>2</a:t>
            </a:fld>
            <a:endParaRPr lang="en-US"/>
          </a:p>
        </p:txBody>
      </p:sp>
    </p:spTree>
    <p:extLst>
      <p:ext uri="{BB962C8B-B14F-4D97-AF65-F5344CB8AC3E}">
        <p14:creationId xmlns:p14="http://schemas.microsoft.com/office/powerpoint/2010/main" val="2419257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2782888" cy="1801813"/>
          </a:xfrm>
        </p:spPr>
      </p:sp>
      <p:sp>
        <p:nvSpPr>
          <p:cNvPr id="3" name="Notes Placeholder 2"/>
          <p:cNvSpPr>
            <a:spLocks noGrp="1"/>
          </p:cNvSpPr>
          <p:nvPr>
            <p:ph type="body" idx="1"/>
          </p:nvPr>
        </p:nvSpPr>
        <p:spPr>
          <a:xfrm>
            <a:off x="685800" y="2710737"/>
            <a:ext cx="5486400" cy="5747463"/>
          </a:xfrm>
        </p:spPr>
        <p:txBody>
          <a:bodyPr/>
          <a:lstStyle/>
          <a:p>
            <a:endParaRPr lang="en-US" sz="14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9D55F2-16B5-3A42-80D9-9BC8F66E0B68}" type="slidenum">
              <a:rPr lang="en-US" smtClean="0"/>
              <a:t>3</a:t>
            </a:fld>
            <a:endParaRPr lang="en-US"/>
          </a:p>
        </p:txBody>
      </p:sp>
    </p:spTree>
    <p:extLst>
      <p:ext uri="{BB962C8B-B14F-4D97-AF65-F5344CB8AC3E}">
        <p14:creationId xmlns:p14="http://schemas.microsoft.com/office/powerpoint/2010/main" val="2419257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685800"/>
            <a:ext cx="5299075" cy="3429000"/>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E84E1A1A-86FB-4D8F-9AAA-CC197843CE34}" type="slidenum">
              <a:rPr lang="en-US" smtClean="0"/>
              <a:pPr/>
              <a:t>4</a:t>
            </a:fld>
            <a:endParaRPr lang="en-US" dirty="0"/>
          </a:p>
        </p:txBody>
      </p:sp>
    </p:spTree>
    <p:extLst>
      <p:ext uri="{BB962C8B-B14F-4D97-AF65-F5344CB8AC3E}">
        <p14:creationId xmlns:p14="http://schemas.microsoft.com/office/powerpoint/2010/main" val="2968803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0425" y="685800"/>
            <a:ext cx="4143375" cy="2682875"/>
          </a:xfrm>
        </p:spPr>
      </p:sp>
      <p:sp>
        <p:nvSpPr>
          <p:cNvPr id="3" name="Notes Placeholder 2"/>
          <p:cNvSpPr>
            <a:spLocks noGrp="1"/>
          </p:cNvSpPr>
          <p:nvPr>
            <p:ph type="body" idx="1"/>
          </p:nvPr>
        </p:nvSpPr>
        <p:spPr/>
        <p:txBody>
          <a:bodyPr/>
          <a:lstStyle/>
          <a:p>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9D55F2-16B5-3A42-80D9-9BC8F66E0B68}" type="slidenum">
              <a:rPr lang="en-US" smtClean="0"/>
              <a:t>5</a:t>
            </a:fld>
            <a:endParaRPr lang="en-US"/>
          </a:p>
        </p:txBody>
      </p:sp>
    </p:spTree>
    <p:extLst>
      <p:ext uri="{BB962C8B-B14F-4D97-AF65-F5344CB8AC3E}">
        <p14:creationId xmlns:p14="http://schemas.microsoft.com/office/powerpoint/2010/main" val="2419257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0425" y="685800"/>
            <a:ext cx="4143375" cy="2682875"/>
          </a:xfrm>
        </p:spPr>
      </p:sp>
      <p:sp>
        <p:nvSpPr>
          <p:cNvPr id="3" name="Notes Placeholder 2"/>
          <p:cNvSpPr>
            <a:spLocks noGrp="1"/>
          </p:cNvSpPr>
          <p:nvPr>
            <p:ph type="body" idx="1"/>
          </p:nvPr>
        </p:nvSpPr>
        <p:spPr>
          <a:xfrm>
            <a:off x="685800" y="3717845"/>
            <a:ext cx="5486400" cy="4603930"/>
          </a:xfrm>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9D55F2-16B5-3A42-80D9-9BC8F66E0B68}" type="slidenum">
              <a:rPr lang="en-US" smtClean="0"/>
              <a:t>6</a:t>
            </a:fld>
            <a:endParaRPr lang="en-US"/>
          </a:p>
        </p:txBody>
      </p:sp>
    </p:spTree>
    <p:extLst>
      <p:ext uri="{BB962C8B-B14F-4D97-AF65-F5344CB8AC3E}">
        <p14:creationId xmlns:p14="http://schemas.microsoft.com/office/powerpoint/2010/main" val="2419257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3746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6890" y="7040882"/>
            <a:ext cx="9326880" cy="831216"/>
          </a:xfrm>
          <a:prstGeom prst="rect">
            <a:avLst/>
          </a:prstGeom>
        </p:spPr>
        <p:txBody>
          <a:bodyPr anchor="b"/>
          <a:lstStyle>
            <a:lvl1pPr algn="l">
              <a:defRPr sz="3200" b="1"/>
            </a:lvl1pPr>
          </a:lstStyle>
          <a:p>
            <a:r>
              <a:rPr lang="en-US" smtClean="0"/>
              <a:t>Click to edit Master title style</a:t>
            </a:r>
            <a:endParaRPr lang="en-US"/>
          </a:p>
        </p:txBody>
      </p:sp>
      <p:sp>
        <p:nvSpPr>
          <p:cNvPr id="3" name="Picture Placeholder 2"/>
          <p:cNvSpPr>
            <a:spLocks noGrp="1"/>
          </p:cNvSpPr>
          <p:nvPr>
            <p:ph type="pic" idx="1"/>
          </p:nvPr>
        </p:nvSpPr>
        <p:spPr>
          <a:xfrm>
            <a:off x="3046890" y="898737"/>
            <a:ext cx="9326880" cy="6035040"/>
          </a:xfrm>
          <a:prstGeom prst="rect">
            <a:avLst/>
          </a:prstGeom>
        </p:spPr>
        <p:txBody>
          <a:bodyPr/>
          <a:lstStyle>
            <a:lvl1pPr marL="0" indent="0">
              <a:buNone/>
              <a:defRPr sz="5200"/>
            </a:lvl1pPr>
            <a:lvl2pPr marL="731465" indent="0">
              <a:buNone/>
              <a:defRPr sz="4400"/>
            </a:lvl2pPr>
            <a:lvl3pPr marL="1462928" indent="0">
              <a:buNone/>
              <a:defRPr sz="3800"/>
            </a:lvl3pPr>
            <a:lvl4pPr marL="2194393" indent="0">
              <a:buNone/>
              <a:defRPr sz="3200"/>
            </a:lvl4pPr>
            <a:lvl5pPr marL="2925858" indent="0">
              <a:buNone/>
              <a:defRPr sz="3200"/>
            </a:lvl5pPr>
            <a:lvl6pPr marL="3657321" indent="0">
              <a:buNone/>
              <a:defRPr sz="3200"/>
            </a:lvl6pPr>
            <a:lvl7pPr marL="4388786" indent="0">
              <a:buNone/>
              <a:defRPr sz="3200"/>
            </a:lvl7pPr>
            <a:lvl8pPr marL="5120251" indent="0">
              <a:buNone/>
              <a:defRPr sz="3200"/>
            </a:lvl8pPr>
            <a:lvl9pPr marL="5851714" indent="0">
              <a:buNone/>
              <a:defRPr sz="3200"/>
            </a:lvl9pPr>
          </a:lstStyle>
          <a:p>
            <a:endParaRPr lang="en-US"/>
          </a:p>
        </p:txBody>
      </p:sp>
      <p:sp>
        <p:nvSpPr>
          <p:cNvPr id="4" name="Text Placeholder 3"/>
          <p:cNvSpPr>
            <a:spLocks noGrp="1"/>
          </p:cNvSpPr>
          <p:nvPr>
            <p:ph type="body" sz="half" idx="2"/>
          </p:nvPr>
        </p:nvSpPr>
        <p:spPr>
          <a:xfrm>
            <a:off x="3046890" y="7872098"/>
            <a:ext cx="9326880" cy="1180464"/>
          </a:xfrm>
          <a:prstGeom prst="rect">
            <a:avLst/>
          </a:prstGeom>
        </p:spPr>
        <p:txBody>
          <a:bodyPr/>
          <a:lstStyle>
            <a:lvl1pPr marL="0" indent="0">
              <a:buNone/>
              <a:defRPr sz="2300"/>
            </a:lvl1pPr>
            <a:lvl2pPr marL="731465" indent="0">
              <a:buNone/>
              <a:defRPr sz="1900"/>
            </a:lvl2pPr>
            <a:lvl3pPr marL="1462928" indent="0">
              <a:buNone/>
              <a:defRPr sz="1600"/>
            </a:lvl3pPr>
            <a:lvl4pPr marL="2194393" indent="0">
              <a:buNone/>
              <a:defRPr sz="1400"/>
            </a:lvl4pPr>
            <a:lvl5pPr marL="2925858" indent="0">
              <a:buNone/>
              <a:defRPr sz="1400"/>
            </a:lvl5pPr>
            <a:lvl6pPr marL="3657321" indent="0">
              <a:buNone/>
              <a:defRPr sz="1400"/>
            </a:lvl6pPr>
            <a:lvl7pPr marL="4388786" indent="0">
              <a:buNone/>
              <a:defRPr sz="1400"/>
            </a:lvl7pPr>
            <a:lvl8pPr marL="5120251" indent="0">
              <a:buNone/>
              <a:defRPr sz="1400"/>
            </a:lvl8pPr>
            <a:lvl9pPr marL="5851714" indent="0">
              <a:buNone/>
              <a:defRPr sz="1400"/>
            </a:lvl9pPr>
          </a:lstStyle>
          <a:p>
            <a:pPr lvl="0"/>
            <a:r>
              <a:rPr lang="en-US" smtClean="0"/>
              <a:t>Click to edit Master text styles</a:t>
            </a:r>
          </a:p>
        </p:txBody>
      </p:sp>
    </p:spTree>
    <p:extLst>
      <p:ext uri="{BB962C8B-B14F-4D97-AF65-F5344CB8AC3E}">
        <p14:creationId xmlns:p14="http://schemas.microsoft.com/office/powerpoint/2010/main" val="2242927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77240" y="1694252"/>
            <a:ext cx="13990320" cy="103766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777240" y="3141699"/>
            <a:ext cx="13990320" cy="5843341"/>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8382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269980" y="402805"/>
            <a:ext cx="3497581" cy="8582236"/>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7241" y="402805"/>
            <a:ext cx="10233660" cy="8582236"/>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9252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2285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77240" y="1694252"/>
            <a:ext cx="13990320" cy="103766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777240" y="3141699"/>
            <a:ext cx="13990320" cy="584334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52828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7933" y="6463454"/>
            <a:ext cx="13213080" cy="1997710"/>
          </a:xfrm>
          <a:prstGeom prst="rect">
            <a:avLst/>
          </a:prstGeom>
        </p:spPr>
        <p:txBody>
          <a:bodyPr anchor="t"/>
          <a:lstStyle>
            <a:lvl1pPr algn="l">
              <a:defRPr sz="6400" b="1" cap="all"/>
            </a:lvl1pPr>
          </a:lstStyle>
          <a:p>
            <a:r>
              <a:rPr lang="en-US" smtClean="0"/>
              <a:t>Click to edit Master title style</a:t>
            </a:r>
            <a:endParaRPr lang="en-US"/>
          </a:p>
        </p:txBody>
      </p:sp>
      <p:sp>
        <p:nvSpPr>
          <p:cNvPr id="3" name="Text Placeholder 2"/>
          <p:cNvSpPr>
            <a:spLocks noGrp="1"/>
          </p:cNvSpPr>
          <p:nvPr>
            <p:ph type="body" idx="1"/>
          </p:nvPr>
        </p:nvSpPr>
        <p:spPr>
          <a:xfrm>
            <a:off x="1227933" y="4263181"/>
            <a:ext cx="13213080" cy="2200275"/>
          </a:xfrm>
          <a:prstGeom prst="rect">
            <a:avLst/>
          </a:prstGeom>
        </p:spPr>
        <p:txBody>
          <a:bodyPr anchor="b"/>
          <a:lstStyle>
            <a:lvl1pPr marL="0" indent="0">
              <a:buNone/>
              <a:defRPr sz="3200">
                <a:solidFill>
                  <a:schemeClr val="tx1">
                    <a:tint val="75000"/>
                  </a:schemeClr>
                </a:solidFill>
              </a:defRPr>
            </a:lvl1pPr>
            <a:lvl2pPr marL="731465" indent="0">
              <a:buNone/>
              <a:defRPr sz="2900">
                <a:solidFill>
                  <a:schemeClr val="tx1">
                    <a:tint val="75000"/>
                  </a:schemeClr>
                </a:solidFill>
              </a:defRPr>
            </a:lvl2pPr>
            <a:lvl3pPr marL="1462928" indent="0">
              <a:buNone/>
              <a:defRPr sz="2500">
                <a:solidFill>
                  <a:schemeClr val="tx1">
                    <a:tint val="75000"/>
                  </a:schemeClr>
                </a:solidFill>
              </a:defRPr>
            </a:lvl3pPr>
            <a:lvl4pPr marL="2194393" indent="0">
              <a:buNone/>
              <a:defRPr sz="2300">
                <a:solidFill>
                  <a:schemeClr val="tx1">
                    <a:tint val="75000"/>
                  </a:schemeClr>
                </a:solidFill>
              </a:defRPr>
            </a:lvl4pPr>
            <a:lvl5pPr marL="2925858" indent="0">
              <a:buNone/>
              <a:defRPr sz="2300">
                <a:solidFill>
                  <a:schemeClr val="tx1">
                    <a:tint val="75000"/>
                  </a:schemeClr>
                </a:solidFill>
              </a:defRPr>
            </a:lvl5pPr>
            <a:lvl6pPr marL="3657321" indent="0">
              <a:buNone/>
              <a:defRPr sz="2300">
                <a:solidFill>
                  <a:schemeClr val="tx1">
                    <a:tint val="75000"/>
                  </a:schemeClr>
                </a:solidFill>
              </a:defRPr>
            </a:lvl6pPr>
            <a:lvl7pPr marL="4388786" indent="0">
              <a:buNone/>
              <a:defRPr sz="2300">
                <a:solidFill>
                  <a:schemeClr val="tx1">
                    <a:tint val="75000"/>
                  </a:schemeClr>
                </a:solidFill>
              </a:defRPr>
            </a:lvl7pPr>
            <a:lvl8pPr marL="5120251" indent="0">
              <a:buNone/>
              <a:defRPr sz="2300">
                <a:solidFill>
                  <a:schemeClr val="tx1">
                    <a:tint val="75000"/>
                  </a:schemeClr>
                </a:solidFill>
              </a:defRPr>
            </a:lvl8pPr>
            <a:lvl9pPr marL="5851714" indent="0">
              <a:buNone/>
              <a:defRPr sz="23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571090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7240" y="1694252"/>
            <a:ext cx="13990320" cy="103766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777241" y="2346963"/>
            <a:ext cx="6865620" cy="6638079"/>
          </a:xfrm>
          <a:prstGeom prst="rect">
            <a:avLst/>
          </a:prstGeom>
        </p:spPr>
        <p:txBody>
          <a:bodyPr/>
          <a:lstStyle>
            <a:lvl1pPr>
              <a:defRPr sz="44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901941" y="2346963"/>
            <a:ext cx="6865620" cy="6638079"/>
          </a:xfrm>
          <a:prstGeom prst="rect">
            <a:avLst/>
          </a:prstGeom>
        </p:spPr>
        <p:txBody>
          <a:bodyPr/>
          <a:lstStyle>
            <a:lvl1pPr>
              <a:defRPr sz="44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2259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7240" y="1694252"/>
            <a:ext cx="13990320" cy="103766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77241" y="2251499"/>
            <a:ext cx="6868320" cy="938317"/>
          </a:xfrm>
          <a:prstGeom prst="rect">
            <a:avLst/>
          </a:prstGeom>
        </p:spPr>
        <p:txBody>
          <a:bodyPr anchor="b"/>
          <a:lstStyle>
            <a:lvl1pPr marL="0" indent="0">
              <a:buNone/>
              <a:defRPr sz="3800" b="1"/>
            </a:lvl1pPr>
            <a:lvl2pPr marL="731465" indent="0">
              <a:buNone/>
              <a:defRPr sz="3200" b="1"/>
            </a:lvl2pPr>
            <a:lvl3pPr marL="1462928" indent="0">
              <a:buNone/>
              <a:defRPr sz="2900" b="1"/>
            </a:lvl3pPr>
            <a:lvl4pPr marL="2194393" indent="0">
              <a:buNone/>
              <a:defRPr sz="2500" b="1"/>
            </a:lvl4pPr>
            <a:lvl5pPr marL="2925858" indent="0">
              <a:buNone/>
              <a:defRPr sz="2500" b="1"/>
            </a:lvl5pPr>
            <a:lvl6pPr marL="3657321" indent="0">
              <a:buNone/>
              <a:defRPr sz="2500" b="1"/>
            </a:lvl6pPr>
            <a:lvl7pPr marL="4388786" indent="0">
              <a:buNone/>
              <a:defRPr sz="2500" b="1"/>
            </a:lvl7pPr>
            <a:lvl8pPr marL="5120251" indent="0">
              <a:buNone/>
              <a:defRPr sz="2500" b="1"/>
            </a:lvl8pPr>
            <a:lvl9pPr marL="5851714" indent="0">
              <a:buNone/>
              <a:defRPr sz="2500" b="1"/>
            </a:lvl9pPr>
          </a:lstStyle>
          <a:p>
            <a:pPr lvl="0"/>
            <a:r>
              <a:rPr lang="en-US" smtClean="0"/>
              <a:t>Click to edit Master text styles</a:t>
            </a:r>
          </a:p>
        </p:txBody>
      </p:sp>
      <p:sp>
        <p:nvSpPr>
          <p:cNvPr id="4" name="Content Placeholder 3"/>
          <p:cNvSpPr>
            <a:spLocks noGrp="1"/>
          </p:cNvSpPr>
          <p:nvPr>
            <p:ph sz="half" idx="2"/>
          </p:nvPr>
        </p:nvSpPr>
        <p:spPr>
          <a:xfrm>
            <a:off x="777241" y="3189817"/>
            <a:ext cx="6868320" cy="5795222"/>
          </a:xfrm>
          <a:prstGeom prst="rect">
            <a:avLst/>
          </a:prstGeom>
        </p:spPr>
        <p:txBody>
          <a:bodyPr/>
          <a:lstStyle>
            <a:lvl1pPr>
              <a:defRPr sz="38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896545" y="2251499"/>
            <a:ext cx="6871018" cy="938317"/>
          </a:xfrm>
          <a:prstGeom prst="rect">
            <a:avLst/>
          </a:prstGeom>
        </p:spPr>
        <p:txBody>
          <a:bodyPr anchor="b"/>
          <a:lstStyle>
            <a:lvl1pPr marL="0" indent="0">
              <a:buNone/>
              <a:defRPr sz="3800" b="1"/>
            </a:lvl1pPr>
            <a:lvl2pPr marL="731465" indent="0">
              <a:buNone/>
              <a:defRPr sz="3200" b="1"/>
            </a:lvl2pPr>
            <a:lvl3pPr marL="1462928" indent="0">
              <a:buNone/>
              <a:defRPr sz="2900" b="1"/>
            </a:lvl3pPr>
            <a:lvl4pPr marL="2194393" indent="0">
              <a:buNone/>
              <a:defRPr sz="2500" b="1"/>
            </a:lvl4pPr>
            <a:lvl5pPr marL="2925858" indent="0">
              <a:buNone/>
              <a:defRPr sz="2500" b="1"/>
            </a:lvl5pPr>
            <a:lvl6pPr marL="3657321" indent="0">
              <a:buNone/>
              <a:defRPr sz="2500" b="1"/>
            </a:lvl6pPr>
            <a:lvl7pPr marL="4388786" indent="0">
              <a:buNone/>
              <a:defRPr sz="2500" b="1"/>
            </a:lvl7pPr>
            <a:lvl8pPr marL="5120251" indent="0">
              <a:buNone/>
              <a:defRPr sz="2500" b="1"/>
            </a:lvl8pPr>
            <a:lvl9pPr marL="5851714" indent="0">
              <a:buNone/>
              <a:defRPr sz="2500" b="1"/>
            </a:lvl9pPr>
          </a:lstStyle>
          <a:p>
            <a:pPr lvl="0"/>
            <a:r>
              <a:rPr lang="en-US" smtClean="0"/>
              <a:t>Click to edit Master text styles</a:t>
            </a:r>
          </a:p>
        </p:txBody>
      </p:sp>
      <p:sp>
        <p:nvSpPr>
          <p:cNvPr id="6" name="Content Placeholder 5"/>
          <p:cNvSpPr>
            <a:spLocks noGrp="1"/>
          </p:cNvSpPr>
          <p:nvPr>
            <p:ph sz="quarter" idx="4"/>
          </p:nvPr>
        </p:nvSpPr>
        <p:spPr>
          <a:xfrm>
            <a:off x="7896545" y="3189817"/>
            <a:ext cx="6871018" cy="5795222"/>
          </a:xfrm>
          <a:prstGeom prst="rect">
            <a:avLst/>
          </a:prstGeom>
        </p:spPr>
        <p:txBody>
          <a:bodyPr/>
          <a:lstStyle>
            <a:lvl1pPr>
              <a:defRPr sz="38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5342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77240" y="1694252"/>
            <a:ext cx="13990320" cy="103766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377286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8281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3" y="400473"/>
            <a:ext cx="5114132" cy="1704340"/>
          </a:xfrm>
          <a:prstGeom prst="rect">
            <a:avLst/>
          </a:prstGeom>
        </p:spPr>
        <p:txBody>
          <a:bodyPr anchor="b"/>
          <a:lstStyle>
            <a:lvl1pPr algn="l">
              <a:defRPr sz="3200" b="1"/>
            </a:lvl1pPr>
          </a:lstStyle>
          <a:p>
            <a:r>
              <a:rPr lang="en-US" smtClean="0"/>
              <a:t>Click to edit Master title style</a:t>
            </a:r>
            <a:endParaRPr lang="en-US"/>
          </a:p>
        </p:txBody>
      </p:sp>
      <p:sp>
        <p:nvSpPr>
          <p:cNvPr id="3" name="Content Placeholder 2"/>
          <p:cNvSpPr>
            <a:spLocks noGrp="1"/>
          </p:cNvSpPr>
          <p:nvPr>
            <p:ph idx="1"/>
          </p:nvPr>
        </p:nvSpPr>
        <p:spPr>
          <a:xfrm>
            <a:off x="6077586" y="400477"/>
            <a:ext cx="8689976" cy="8584565"/>
          </a:xfrm>
          <a:prstGeom prst="rect">
            <a:avLst/>
          </a:prstGeom>
        </p:spPr>
        <p:txBody>
          <a:bodyPr/>
          <a:lstStyle>
            <a:lvl1pPr>
              <a:defRPr sz="5200"/>
            </a:lvl1pPr>
            <a:lvl2pPr>
              <a:defRPr sz="4400"/>
            </a:lvl2pPr>
            <a:lvl3pPr>
              <a:defRPr sz="3800"/>
            </a:lvl3pPr>
            <a:lvl4pPr>
              <a:defRPr sz="3200"/>
            </a:lvl4pPr>
            <a:lvl5pPr>
              <a:defRPr sz="3200"/>
            </a:lvl5pPr>
            <a:lvl6pPr>
              <a:defRPr sz="3200"/>
            </a:lvl6pPr>
            <a:lvl7pPr>
              <a:defRPr sz="3200"/>
            </a:lvl7pPr>
            <a:lvl8pPr>
              <a:defRPr sz="3200"/>
            </a:lvl8pPr>
            <a:lvl9pPr>
              <a:defRPr sz="3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77243" y="2104817"/>
            <a:ext cx="5114132" cy="6880225"/>
          </a:xfrm>
          <a:prstGeom prst="rect">
            <a:avLst/>
          </a:prstGeom>
        </p:spPr>
        <p:txBody>
          <a:bodyPr/>
          <a:lstStyle>
            <a:lvl1pPr marL="0" indent="0">
              <a:buNone/>
              <a:defRPr sz="2300"/>
            </a:lvl1pPr>
            <a:lvl2pPr marL="731465" indent="0">
              <a:buNone/>
              <a:defRPr sz="1900"/>
            </a:lvl2pPr>
            <a:lvl3pPr marL="1462928" indent="0">
              <a:buNone/>
              <a:defRPr sz="1600"/>
            </a:lvl3pPr>
            <a:lvl4pPr marL="2194393" indent="0">
              <a:buNone/>
              <a:defRPr sz="1400"/>
            </a:lvl4pPr>
            <a:lvl5pPr marL="2925858" indent="0">
              <a:buNone/>
              <a:defRPr sz="1400"/>
            </a:lvl5pPr>
            <a:lvl6pPr marL="3657321" indent="0">
              <a:buNone/>
              <a:defRPr sz="1400"/>
            </a:lvl6pPr>
            <a:lvl7pPr marL="4388786" indent="0">
              <a:buNone/>
              <a:defRPr sz="1400"/>
            </a:lvl7pPr>
            <a:lvl8pPr marL="5120251" indent="0">
              <a:buNone/>
              <a:defRPr sz="1400"/>
            </a:lvl8pPr>
            <a:lvl9pPr marL="5851714" indent="0">
              <a:buNone/>
              <a:defRPr sz="1400"/>
            </a:lvl9pPr>
          </a:lstStyle>
          <a:p>
            <a:pPr lvl="0"/>
            <a:r>
              <a:rPr lang="en-US" smtClean="0"/>
              <a:t>Click to edit Master text styles</a:t>
            </a:r>
          </a:p>
        </p:txBody>
      </p:sp>
    </p:spTree>
    <p:extLst>
      <p:ext uri="{BB962C8B-B14F-4D97-AF65-F5344CB8AC3E}">
        <p14:creationId xmlns:p14="http://schemas.microsoft.com/office/powerpoint/2010/main" val="2093098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reeform 7"/>
          <p:cNvSpPr>
            <a:spLocks/>
          </p:cNvSpPr>
          <p:nvPr userDrawn="1"/>
        </p:nvSpPr>
        <p:spPr bwMode="auto">
          <a:xfrm>
            <a:off x="38100" y="75406"/>
            <a:ext cx="15544800" cy="904875"/>
          </a:xfrm>
          <a:custGeom>
            <a:avLst/>
            <a:gdLst>
              <a:gd name="T0" fmla="*/ 9792 w 9792"/>
              <a:gd name="T1" fmla="*/ 0 h 570"/>
              <a:gd name="T2" fmla="*/ 0 w 9792"/>
              <a:gd name="T3" fmla="*/ 0 h 570"/>
              <a:gd name="T4" fmla="*/ 9792 w 9792"/>
              <a:gd name="T5" fmla="*/ 0 h 570"/>
              <a:gd name="T6" fmla="*/ 9792 w 9792"/>
              <a:gd name="T7" fmla="*/ 570 h 570"/>
              <a:gd name="T8" fmla="*/ 9792 w 9792"/>
              <a:gd name="T9" fmla="*/ 570 h 570"/>
              <a:gd name="T10" fmla="*/ 9792 w 9792"/>
              <a:gd name="T11" fmla="*/ 0 h 570"/>
            </a:gdLst>
            <a:ahLst/>
            <a:cxnLst>
              <a:cxn ang="0">
                <a:pos x="T0" y="T1"/>
              </a:cxn>
              <a:cxn ang="0">
                <a:pos x="T2" y="T3"/>
              </a:cxn>
              <a:cxn ang="0">
                <a:pos x="T4" y="T5"/>
              </a:cxn>
              <a:cxn ang="0">
                <a:pos x="T6" y="T7"/>
              </a:cxn>
              <a:cxn ang="0">
                <a:pos x="T8" y="T9"/>
              </a:cxn>
              <a:cxn ang="0">
                <a:pos x="T10" y="T11"/>
              </a:cxn>
            </a:cxnLst>
            <a:rect l="0" t="0" r="r" b="b"/>
            <a:pathLst>
              <a:path w="9792" h="570">
                <a:moveTo>
                  <a:pt x="9792" y="0"/>
                </a:moveTo>
                <a:lnTo>
                  <a:pt x="0" y="0"/>
                </a:lnTo>
                <a:lnTo>
                  <a:pt x="9792" y="0"/>
                </a:lnTo>
                <a:lnTo>
                  <a:pt x="9792" y="570"/>
                </a:lnTo>
                <a:lnTo>
                  <a:pt x="9792" y="570"/>
                </a:lnTo>
                <a:lnTo>
                  <a:pt x="9792" y="0"/>
                </a:ln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userDrawn="1"/>
        </p:nvSpPr>
        <p:spPr bwMode="auto">
          <a:xfrm>
            <a:off x="38100" y="75406"/>
            <a:ext cx="15544800" cy="904875"/>
          </a:xfrm>
          <a:custGeom>
            <a:avLst/>
            <a:gdLst>
              <a:gd name="T0" fmla="*/ 9792 w 9792"/>
              <a:gd name="T1" fmla="*/ 0 h 570"/>
              <a:gd name="T2" fmla="*/ 0 w 9792"/>
              <a:gd name="T3" fmla="*/ 0 h 570"/>
              <a:gd name="T4" fmla="*/ 9792 w 9792"/>
              <a:gd name="T5" fmla="*/ 0 h 570"/>
              <a:gd name="T6" fmla="*/ 9792 w 9792"/>
              <a:gd name="T7" fmla="*/ 570 h 570"/>
              <a:gd name="T8" fmla="*/ 9792 w 9792"/>
              <a:gd name="T9" fmla="*/ 570 h 570"/>
              <a:gd name="T10" fmla="*/ 9792 w 9792"/>
              <a:gd name="T11" fmla="*/ 0 h 570"/>
            </a:gdLst>
            <a:ahLst/>
            <a:cxnLst>
              <a:cxn ang="0">
                <a:pos x="T0" y="T1"/>
              </a:cxn>
              <a:cxn ang="0">
                <a:pos x="T2" y="T3"/>
              </a:cxn>
              <a:cxn ang="0">
                <a:pos x="T4" y="T5"/>
              </a:cxn>
              <a:cxn ang="0">
                <a:pos x="T6" y="T7"/>
              </a:cxn>
              <a:cxn ang="0">
                <a:pos x="T8" y="T9"/>
              </a:cxn>
              <a:cxn ang="0">
                <a:pos x="T10" y="T11"/>
              </a:cxn>
            </a:cxnLst>
            <a:rect l="0" t="0" r="r" b="b"/>
            <a:pathLst>
              <a:path w="9792" h="570">
                <a:moveTo>
                  <a:pt x="9792" y="0"/>
                </a:moveTo>
                <a:lnTo>
                  <a:pt x="0" y="0"/>
                </a:lnTo>
                <a:lnTo>
                  <a:pt x="9792" y="0"/>
                </a:lnTo>
                <a:lnTo>
                  <a:pt x="9792" y="570"/>
                </a:lnTo>
                <a:lnTo>
                  <a:pt x="9792" y="570"/>
                </a:lnTo>
                <a:lnTo>
                  <a:pt x="97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7" name="Picture 10"/>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15544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466"/>
          <p:cNvSpPr>
            <a:spLocks noEditPoints="1"/>
          </p:cNvSpPr>
          <p:nvPr userDrawn="1"/>
        </p:nvSpPr>
        <p:spPr bwMode="auto">
          <a:xfrm>
            <a:off x="5970849" y="9482277"/>
            <a:ext cx="219075" cy="219077"/>
          </a:xfrm>
          <a:custGeom>
            <a:avLst/>
            <a:gdLst>
              <a:gd name="T0" fmla="*/ 21 w 23"/>
              <a:gd name="T1" fmla="*/ 0 h 23"/>
              <a:gd name="T2" fmla="*/ 2 w 23"/>
              <a:gd name="T3" fmla="*/ 0 h 23"/>
              <a:gd name="T4" fmla="*/ 0 w 23"/>
              <a:gd name="T5" fmla="*/ 3 h 23"/>
              <a:gd name="T6" fmla="*/ 0 w 23"/>
              <a:gd name="T7" fmla="*/ 21 h 23"/>
              <a:gd name="T8" fmla="*/ 2 w 23"/>
              <a:gd name="T9" fmla="*/ 23 h 23"/>
              <a:gd name="T10" fmla="*/ 21 w 23"/>
              <a:gd name="T11" fmla="*/ 23 h 23"/>
              <a:gd name="T12" fmla="*/ 23 w 23"/>
              <a:gd name="T13" fmla="*/ 21 h 23"/>
              <a:gd name="T14" fmla="*/ 23 w 23"/>
              <a:gd name="T15" fmla="*/ 3 h 23"/>
              <a:gd name="T16" fmla="*/ 21 w 23"/>
              <a:gd name="T17" fmla="*/ 0 h 23"/>
              <a:gd name="T18" fmla="*/ 7 w 23"/>
              <a:gd name="T19" fmla="*/ 19 h 23"/>
              <a:gd name="T20" fmla="*/ 4 w 23"/>
              <a:gd name="T21" fmla="*/ 19 h 23"/>
              <a:gd name="T22" fmla="*/ 4 w 23"/>
              <a:gd name="T23" fmla="*/ 9 h 23"/>
              <a:gd name="T24" fmla="*/ 7 w 23"/>
              <a:gd name="T25" fmla="*/ 9 h 23"/>
              <a:gd name="T26" fmla="*/ 7 w 23"/>
              <a:gd name="T27" fmla="*/ 19 h 23"/>
              <a:gd name="T28" fmla="*/ 6 w 23"/>
              <a:gd name="T29" fmla="*/ 7 h 23"/>
              <a:gd name="T30" fmla="*/ 4 w 23"/>
              <a:gd name="T31" fmla="*/ 6 h 23"/>
              <a:gd name="T32" fmla="*/ 6 w 23"/>
              <a:gd name="T33" fmla="*/ 4 h 23"/>
              <a:gd name="T34" fmla="*/ 7 w 23"/>
              <a:gd name="T35" fmla="*/ 6 h 23"/>
              <a:gd name="T36" fmla="*/ 6 w 23"/>
              <a:gd name="T37" fmla="*/ 7 h 23"/>
              <a:gd name="T38" fmla="*/ 19 w 23"/>
              <a:gd name="T39" fmla="*/ 19 h 23"/>
              <a:gd name="T40" fmla="*/ 15 w 23"/>
              <a:gd name="T41" fmla="*/ 19 h 23"/>
              <a:gd name="T42" fmla="*/ 15 w 23"/>
              <a:gd name="T43" fmla="*/ 13 h 23"/>
              <a:gd name="T44" fmla="*/ 14 w 23"/>
              <a:gd name="T45" fmla="*/ 11 h 23"/>
              <a:gd name="T46" fmla="*/ 12 w 23"/>
              <a:gd name="T47" fmla="*/ 12 h 23"/>
              <a:gd name="T48" fmla="*/ 12 w 23"/>
              <a:gd name="T49" fmla="*/ 13 h 23"/>
              <a:gd name="T50" fmla="*/ 12 w 23"/>
              <a:gd name="T51" fmla="*/ 19 h 23"/>
              <a:gd name="T52" fmla="*/ 9 w 23"/>
              <a:gd name="T53" fmla="*/ 19 h 23"/>
              <a:gd name="T54" fmla="*/ 9 w 23"/>
              <a:gd name="T55" fmla="*/ 12 h 23"/>
              <a:gd name="T56" fmla="*/ 9 w 23"/>
              <a:gd name="T57" fmla="*/ 9 h 23"/>
              <a:gd name="T58" fmla="*/ 12 w 23"/>
              <a:gd name="T59" fmla="*/ 9 h 23"/>
              <a:gd name="T60" fmla="*/ 12 w 23"/>
              <a:gd name="T61" fmla="*/ 10 h 23"/>
              <a:gd name="T62" fmla="*/ 12 w 23"/>
              <a:gd name="T63" fmla="*/ 10 h 23"/>
              <a:gd name="T64" fmla="*/ 15 w 23"/>
              <a:gd name="T65" fmla="*/ 8 h 23"/>
              <a:gd name="T66" fmla="*/ 19 w 23"/>
              <a:gd name="T67" fmla="*/ 13 h 23"/>
              <a:gd name="T68" fmla="*/ 19 w 23"/>
              <a:gd name="T6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 h="23">
                <a:moveTo>
                  <a:pt x="21" y="0"/>
                </a:moveTo>
                <a:cubicBezTo>
                  <a:pt x="2" y="0"/>
                  <a:pt x="2" y="0"/>
                  <a:pt x="2" y="0"/>
                </a:cubicBezTo>
                <a:cubicBezTo>
                  <a:pt x="1" y="0"/>
                  <a:pt x="0" y="1"/>
                  <a:pt x="0" y="3"/>
                </a:cubicBezTo>
                <a:cubicBezTo>
                  <a:pt x="0" y="21"/>
                  <a:pt x="0" y="21"/>
                  <a:pt x="0" y="21"/>
                </a:cubicBezTo>
                <a:cubicBezTo>
                  <a:pt x="0" y="22"/>
                  <a:pt x="1" y="23"/>
                  <a:pt x="2" y="23"/>
                </a:cubicBezTo>
                <a:cubicBezTo>
                  <a:pt x="21" y="23"/>
                  <a:pt x="21" y="23"/>
                  <a:pt x="21" y="23"/>
                </a:cubicBezTo>
                <a:cubicBezTo>
                  <a:pt x="22" y="23"/>
                  <a:pt x="23" y="22"/>
                  <a:pt x="23" y="21"/>
                </a:cubicBezTo>
                <a:cubicBezTo>
                  <a:pt x="23" y="3"/>
                  <a:pt x="23" y="3"/>
                  <a:pt x="23" y="3"/>
                </a:cubicBezTo>
                <a:cubicBezTo>
                  <a:pt x="23" y="1"/>
                  <a:pt x="22" y="0"/>
                  <a:pt x="21" y="0"/>
                </a:cubicBezTo>
                <a:close/>
                <a:moveTo>
                  <a:pt x="7" y="19"/>
                </a:moveTo>
                <a:cubicBezTo>
                  <a:pt x="4" y="19"/>
                  <a:pt x="4" y="19"/>
                  <a:pt x="4" y="19"/>
                </a:cubicBezTo>
                <a:cubicBezTo>
                  <a:pt x="4" y="9"/>
                  <a:pt x="4" y="9"/>
                  <a:pt x="4" y="9"/>
                </a:cubicBezTo>
                <a:cubicBezTo>
                  <a:pt x="7" y="9"/>
                  <a:pt x="7" y="9"/>
                  <a:pt x="7" y="9"/>
                </a:cubicBezTo>
                <a:lnTo>
                  <a:pt x="7" y="19"/>
                </a:lnTo>
                <a:close/>
                <a:moveTo>
                  <a:pt x="6" y="7"/>
                </a:moveTo>
                <a:cubicBezTo>
                  <a:pt x="5" y="7"/>
                  <a:pt x="4" y="7"/>
                  <a:pt x="4" y="6"/>
                </a:cubicBezTo>
                <a:cubicBezTo>
                  <a:pt x="4" y="5"/>
                  <a:pt x="5" y="4"/>
                  <a:pt x="6" y="4"/>
                </a:cubicBezTo>
                <a:cubicBezTo>
                  <a:pt x="7" y="4"/>
                  <a:pt x="7" y="5"/>
                  <a:pt x="7" y="6"/>
                </a:cubicBezTo>
                <a:cubicBezTo>
                  <a:pt x="7" y="7"/>
                  <a:pt x="7" y="7"/>
                  <a:pt x="6" y="7"/>
                </a:cubicBezTo>
                <a:close/>
                <a:moveTo>
                  <a:pt x="19" y="19"/>
                </a:moveTo>
                <a:cubicBezTo>
                  <a:pt x="15" y="19"/>
                  <a:pt x="15" y="19"/>
                  <a:pt x="15" y="19"/>
                </a:cubicBezTo>
                <a:cubicBezTo>
                  <a:pt x="15" y="13"/>
                  <a:pt x="15" y="13"/>
                  <a:pt x="15" y="13"/>
                </a:cubicBezTo>
                <a:cubicBezTo>
                  <a:pt x="15" y="12"/>
                  <a:pt x="15" y="11"/>
                  <a:pt x="14" y="11"/>
                </a:cubicBezTo>
                <a:cubicBezTo>
                  <a:pt x="13" y="11"/>
                  <a:pt x="13" y="12"/>
                  <a:pt x="12" y="12"/>
                </a:cubicBezTo>
                <a:cubicBezTo>
                  <a:pt x="12" y="12"/>
                  <a:pt x="12" y="13"/>
                  <a:pt x="12" y="13"/>
                </a:cubicBezTo>
                <a:cubicBezTo>
                  <a:pt x="12" y="19"/>
                  <a:pt x="12" y="19"/>
                  <a:pt x="12" y="19"/>
                </a:cubicBezTo>
                <a:cubicBezTo>
                  <a:pt x="9" y="19"/>
                  <a:pt x="9" y="19"/>
                  <a:pt x="9" y="19"/>
                </a:cubicBezTo>
                <a:cubicBezTo>
                  <a:pt x="9" y="12"/>
                  <a:pt x="9" y="12"/>
                  <a:pt x="9" y="12"/>
                </a:cubicBezTo>
                <a:cubicBezTo>
                  <a:pt x="9" y="11"/>
                  <a:pt x="9" y="10"/>
                  <a:pt x="9" y="9"/>
                </a:cubicBezTo>
                <a:cubicBezTo>
                  <a:pt x="12" y="9"/>
                  <a:pt x="12" y="9"/>
                  <a:pt x="12" y="9"/>
                </a:cubicBezTo>
                <a:cubicBezTo>
                  <a:pt x="12" y="10"/>
                  <a:pt x="12" y="10"/>
                  <a:pt x="12" y="10"/>
                </a:cubicBezTo>
                <a:cubicBezTo>
                  <a:pt x="12" y="10"/>
                  <a:pt x="12" y="10"/>
                  <a:pt x="12" y="10"/>
                </a:cubicBezTo>
                <a:cubicBezTo>
                  <a:pt x="12" y="9"/>
                  <a:pt x="13" y="8"/>
                  <a:pt x="15" y="8"/>
                </a:cubicBezTo>
                <a:cubicBezTo>
                  <a:pt x="17" y="8"/>
                  <a:pt x="19" y="10"/>
                  <a:pt x="19" y="13"/>
                </a:cubicBezTo>
                <a:lnTo>
                  <a:pt x="19" y="19"/>
                </a:ln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467"/>
          <p:cNvSpPr>
            <a:spLocks noEditPoints="1"/>
          </p:cNvSpPr>
          <p:nvPr userDrawn="1"/>
        </p:nvSpPr>
        <p:spPr bwMode="auto">
          <a:xfrm>
            <a:off x="2437074" y="9482277"/>
            <a:ext cx="219075" cy="219077"/>
          </a:xfrm>
          <a:custGeom>
            <a:avLst/>
            <a:gdLst>
              <a:gd name="T0" fmla="*/ 21 w 23"/>
              <a:gd name="T1" fmla="*/ 0 h 23"/>
              <a:gd name="T2" fmla="*/ 2 w 23"/>
              <a:gd name="T3" fmla="*/ 0 h 23"/>
              <a:gd name="T4" fmla="*/ 0 w 23"/>
              <a:gd name="T5" fmla="*/ 2 h 23"/>
              <a:gd name="T6" fmla="*/ 0 w 23"/>
              <a:gd name="T7" fmla="*/ 21 h 23"/>
              <a:gd name="T8" fmla="*/ 2 w 23"/>
              <a:gd name="T9" fmla="*/ 23 h 23"/>
              <a:gd name="T10" fmla="*/ 21 w 23"/>
              <a:gd name="T11" fmla="*/ 23 h 23"/>
              <a:gd name="T12" fmla="*/ 23 w 23"/>
              <a:gd name="T13" fmla="*/ 21 h 23"/>
              <a:gd name="T14" fmla="*/ 23 w 23"/>
              <a:gd name="T15" fmla="*/ 2 h 23"/>
              <a:gd name="T16" fmla="*/ 21 w 23"/>
              <a:gd name="T17" fmla="*/ 0 h 23"/>
              <a:gd name="T18" fmla="*/ 21 w 23"/>
              <a:gd name="T19" fmla="*/ 8 h 23"/>
              <a:gd name="T20" fmla="*/ 20 w 23"/>
              <a:gd name="T21" fmla="*/ 11 h 23"/>
              <a:gd name="T22" fmla="*/ 17 w 23"/>
              <a:gd name="T23" fmla="*/ 11 h 23"/>
              <a:gd name="T24" fmla="*/ 17 w 23"/>
              <a:gd name="T25" fmla="*/ 22 h 23"/>
              <a:gd name="T26" fmla="*/ 13 w 23"/>
              <a:gd name="T27" fmla="*/ 22 h 23"/>
              <a:gd name="T28" fmla="*/ 13 w 23"/>
              <a:gd name="T29" fmla="*/ 11 h 23"/>
              <a:gd name="T30" fmla="*/ 11 w 23"/>
              <a:gd name="T31" fmla="*/ 11 h 23"/>
              <a:gd name="T32" fmla="*/ 11 w 23"/>
              <a:gd name="T33" fmla="*/ 8 h 23"/>
              <a:gd name="T34" fmla="*/ 13 w 23"/>
              <a:gd name="T35" fmla="*/ 8 h 23"/>
              <a:gd name="T36" fmla="*/ 13 w 23"/>
              <a:gd name="T37" fmla="*/ 7 h 23"/>
              <a:gd name="T38" fmla="*/ 13 w 23"/>
              <a:gd name="T39" fmla="*/ 6 h 23"/>
              <a:gd name="T40" fmla="*/ 13 w 23"/>
              <a:gd name="T41" fmla="*/ 6 h 23"/>
              <a:gd name="T42" fmla="*/ 14 w 23"/>
              <a:gd name="T43" fmla="*/ 3 h 23"/>
              <a:gd name="T44" fmla="*/ 17 w 23"/>
              <a:gd name="T45" fmla="*/ 1 h 23"/>
              <a:gd name="T46" fmla="*/ 21 w 23"/>
              <a:gd name="T47" fmla="*/ 2 h 23"/>
              <a:gd name="T48" fmla="*/ 21 w 23"/>
              <a:gd name="T49" fmla="*/ 5 h 23"/>
              <a:gd name="T50" fmla="*/ 19 w 23"/>
              <a:gd name="T51" fmla="*/ 5 h 23"/>
              <a:gd name="T52" fmla="*/ 17 w 23"/>
              <a:gd name="T53" fmla="*/ 6 h 23"/>
              <a:gd name="T54" fmla="*/ 17 w 23"/>
              <a:gd name="T55" fmla="*/ 6 h 23"/>
              <a:gd name="T56" fmla="*/ 17 w 23"/>
              <a:gd name="T57" fmla="*/ 7 h 23"/>
              <a:gd name="T58" fmla="*/ 17 w 23"/>
              <a:gd name="T59" fmla="*/ 8 h 23"/>
              <a:gd name="T60" fmla="*/ 21 w 23"/>
              <a:gd name="T6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23">
                <a:moveTo>
                  <a:pt x="21" y="0"/>
                </a:moveTo>
                <a:cubicBezTo>
                  <a:pt x="2" y="0"/>
                  <a:pt x="2" y="0"/>
                  <a:pt x="2" y="0"/>
                </a:cubicBezTo>
                <a:cubicBezTo>
                  <a:pt x="1" y="0"/>
                  <a:pt x="0" y="1"/>
                  <a:pt x="0" y="2"/>
                </a:cubicBezTo>
                <a:cubicBezTo>
                  <a:pt x="0" y="21"/>
                  <a:pt x="0" y="21"/>
                  <a:pt x="0" y="21"/>
                </a:cubicBezTo>
                <a:cubicBezTo>
                  <a:pt x="0" y="22"/>
                  <a:pt x="1" y="23"/>
                  <a:pt x="2" y="23"/>
                </a:cubicBezTo>
                <a:cubicBezTo>
                  <a:pt x="21" y="23"/>
                  <a:pt x="21" y="23"/>
                  <a:pt x="21" y="23"/>
                </a:cubicBezTo>
                <a:cubicBezTo>
                  <a:pt x="23" y="23"/>
                  <a:pt x="23" y="22"/>
                  <a:pt x="23" y="21"/>
                </a:cubicBezTo>
                <a:cubicBezTo>
                  <a:pt x="23" y="2"/>
                  <a:pt x="23" y="2"/>
                  <a:pt x="23" y="2"/>
                </a:cubicBezTo>
                <a:cubicBezTo>
                  <a:pt x="23" y="1"/>
                  <a:pt x="23" y="0"/>
                  <a:pt x="21" y="0"/>
                </a:cubicBezTo>
                <a:close/>
                <a:moveTo>
                  <a:pt x="21" y="8"/>
                </a:moveTo>
                <a:cubicBezTo>
                  <a:pt x="20" y="11"/>
                  <a:pt x="20" y="11"/>
                  <a:pt x="20" y="11"/>
                </a:cubicBezTo>
                <a:cubicBezTo>
                  <a:pt x="17" y="11"/>
                  <a:pt x="17" y="11"/>
                  <a:pt x="17" y="11"/>
                </a:cubicBezTo>
                <a:cubicBezTo>
                  <a:pt x="17" y="22"/>
                  <a:pt x="17" y="22"/>
                  <a:pt x="17" y="22"/>
                </a:cubicBezTo>
                <a:cubicBezTo>
                  <a:pt x="13" y="22"/>
                  <a:pt x="13" y="22"/>
                  <a:pt x="13" y="22"/>
                </a:cubicBezTo>
                <a:cubicBezTo>
                  <a:pt x="13" y="11"/>
                  <a:pt x="13" y="11"/>
                  <a:pt x="13" y="11"/>
                </a:cubicBezTo>
                <a:cubicBezTo>
                  <a:pt x="11" y="11"/>
                  <a:pt x="11" y="11"/>
                  <a:pt x="11" y="11"/>
                </a:cubicBezTo>
                <a:cubicBezTo>
                  <a:pt x="11" y="8"/>
                  <a:pt x="11" y="8"/>
                  <a:pt x="11" y="8"/>
                </a:cubicBezTo>
                <a:cubicBezTo>
                  <a:pt x="13" y="8"/>
                  <a:pt x="13" y="8"/>
                  <a:pt x="13" y="8"/>
                </a:cubicBezTo>
                <a:cubicBezTo>
                  <a:pt x="13" y="7"/>
                  <a:pt x="13" y="7"/>
                  <a:pt x="13" y="7"/>
                </a:cubicBezTo>
                <a:cubicBezTo>
                  <a:pt x="13" y="6"/>
                  <a:pt x="13" y="6"/>
                  <a:pt x="13" y="6"/>
                </a:cubicBezTo>
                <a:cubicBezTo>
                  <a:pt x="13" y="6"/>
                  <a:pt x="13" y="6"/>
                  <a:pt x="13" y="6"/>
                </a:cubicBezTo>
                <a:cubicBezTo>
                  <a:pt x="13" y="5"/>
                  <a:pt x="13" y="4"/>
                  <a:pt x="14" y="3"/>
                </a:cubicBezTo>
                <a:cubicBezTo>
                  <a:pt x="15" y="2"/>
                  <a:pt x="16" y="1"/>
                  <a:pt x="17" y="1"/>
                </a:cubicBezTo>
                <a:cubicBezTo>
                  <a:pt x="20" y="1"/>
                  <a:pt x="21" y="2"/>
                  <a:pt x="21" y="2"/>
                </a:cubicBezTo>
                <a:cubicBezTo>
                  <a:pt x="21" y="5"/>
                  <a:pt x="21" y="5"/>
                  <a:pt x="21" y="5"/>
                </a:cubicBezTo>
                <a:cubicBezTo>
                  <a:pt x="21" y="5"/>
                  <a:pt x="20" y="5"/>
                  <a:pt x="19" y="5"/>
                </a:cubicBezTo>
                <a:cubicBezTo>
                  <a:pt x="18" y="5"/>
                  <a:pt x="17" y="5"/>
                  <a:pt x="17" y="6"/>
                </a:cubicBezTo>
                <a:cubicBezTo>
                  <a:pt x="17" y="6"/>
                  <a:pt x="17" y="6"/>
                  <a:pt x="17" y="6"/>
                </a:cubicBezTo>
                <a:cubicBezTo>
                  <a:pt x="17" y="7"/>
                  <a:pt x="17" y="7"/>
                  <a:pt x="17" y="7"/>
                </a:cubicBezTo>
                <a:cubicBezTo>
                  <a:pt x="17" y="8"/>
                  <a:pt x="17" y="8"/>
                  <a:pt x="17" y="8"/>
                </a:cubicBezTo>
                <a:lnTo>
                  <a:pt x="21" y="8"/>
                </a:ln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468"/>
          <p:cNvSpPr>
            <a:spLocks noChangeArrowheads="1"/>
          </p:cNvSpPr>
          <p:nvPr userDrawn="1"/>
        </p:nvSpPr>
        <p:spPr bwMode="auto">
          <a:xfrm>
            <a:off x="4970724" y="9539428"/>
            <a:ext cx="95250" cy="104775"/>
          </a:xfrm>
          <a:prstGeom prst="ellipse">
            <a:avLst/>
          </a:pr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Oval 469"/>
          <p:cNvSpPr>
            <a:spLocks noChangeArrowheads="1"/>
          </p:cNvSpPr>
          <p:nvPr userDrawn="1"/>
        </p:nvSpPr>
        <p:spPr bwMode="auto">
          <a:xfrm>
            <a:off x="5075499" y="9539428"/>
            <a:ext cx="104775" cy="104775"/>
          </a:xfrm>
          <a:prstGeom prst="ellipse">
            <a:avLst/>
          </a:pr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470"/>
          <p:cNvSpPr>
            <a:spLocks/>
          </p:cNvSpPr>
          <p:nvPr userDrawn="1"/>
        </p:nvSpPr>
        <p:spPr bwMode="auto">
          <a:xfrm>
            <a:off x="4656399" y="9653728"/>
            <a:ext cx="104775" cy="47625"/>
          </a:xfrm>
          <a:custGeom>
            <a:avLst/>
            <a:gdLst>
              <a:gd name="T0" fmla="*/ 0 w 11"/>
              <a:gd name="T1" fmla="*/ 2 h 5"/>
              <a:gd name="T2" fmla="*/ 0 w 11"/>
              <a:gd name="T3" fmla="*/ 3 h 5"/>
              <a:gd name="T4" fmla="*/ 2 w 11"/>
              <a:gd name="T5" fmla="*/ 5 h 5"/>
              <a:gd name="T6" fmla="*/ 11 w 11"/>
              <a:gd name="T7" fmla="*/ 5 h 5"/>
              <a:gd name="T8" fmla="*/ 11 w 11"/>
              <a:gd name="T9" fmla="*/ 4 h 5"/>
              <a:gd name="T10" fmla="*/ 7 w 11"/>
              <a:gd name="T11" fmla="*/ 0 h 5"/>
              <a:gd name="T12" fmla="*/ 6 w 11"/>
              <a:gd name="T13" fmla="*/ 0 h 5"/>
              <a:gd name="T14" fmla="*/ 3 w 11"/>
              <a:gd name="T15" fmla="*/ 0 h 5"/>
              <a:gd name="T16" fmla="*/ 0 w 11"/>
              <a:gd name="T1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
                <a:moveTo>
                  <a:pt x="0" y="2"/>
                </a:moveTo>
                <a:cubicBezTo>
                  <a:pt x="0" y="3"/>
                  <a:pt x="0" y="3"/>
                  <a:pt x="0" y="3"/>
                </a:cubicBezTo>
                <a:cubicBezTo>
                  <a:pt x="0" y="4"/>
                  <a:pt x="1" y="5"/>
                  <a:pt x="2" y="5"/>
                </a:cubicBezTo>
                <a:cubicBezTo>
                  <a:pt x="11" y="5"/>
                  <a:pt x="11" y="5"/>
                  <a:pt x="11" y="5"/>
                </a:cubicBezTo>
                <a:cubicBezTo>
                  <a:pt x="11" y="5"/>
                  <a:pt x="11" y="5"/>
                  <a:pt x="11" y="4"/>
                </a:cubicBezTo>
                <a:cubicBezTo>
                  <a:pt x="11" y="3"/>
                  <a:pt x="9" y="2"/>
                  <a:pt x="7" y="0"/>
                </a:cubicBezTo>
                <a:cubicBezTo>
                  <a:pt x="7" y="0"/>
                  <a:pt x="6" y="0"/>
                  <a:pt x="6" y="0"/>
                </a:cubicBezTo>
                <a:cubicBezTo>
                  <a:pt x="6" y="0"/>
                  <a:pt x="4" y="0"/>
                  <a:pt x="3" y="0"/>
                </a:cubicBezTo>
                <a:cubicBezTo>
                  <a:pt x="2" y="1"/>
                  <a:pt x="1" y="1"/>
                  <a:pt x="0" y="2"/>
                </a:cubicBezTo>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471"/>
          <p:cNvSpPr>
            <a:spLocks/>
          </p:cNvSpPr>
          <p:nvPr userDrawn="1"/>
        </p:nvSpPr>
        <p:spPr bwMode="auto">
          <a:xfrm>
            <a:off x="4675449" y="9510853"/>
            <a:ext cx="66675" cy="85725"/>
          </a:xfrm>
          <a:custGeom>
            <a:avLst/>
            <a:gdLst>
              <a:gd name="T0" fmla="*/ 4 w 7"/>
              <a:gd name="T1" fmla="*/ 9 h 9"/>
              <a:gd name="T2" fmla="*/ 6 w 7"/>
              <a:gd name="T3" fmla="*/ 8 h 9"/>
              <a:gd name="T4" fmla="*/ 7 w 7"/>
              <a:gd name="T5" fmla="*/ 6 h 9"/>
              <a:gd name="T6" fmla="*/ 3 w 7"/>
              <a:gd name="T7" fmla="*/ 0 h 9"/>
              <a:gd name="T8" fmla="*/ 0 w 7"/>
              <a:gd name="T9" fmla="*/ 1 h 9"/>
              <a:gd name="T10" fmla="*/ 0 w 7"/>
              <a:gd name="T11" fmla="*/ 4 h 9"/>
              <a:gd name="T12" fmla="*/ 4 w 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4" y="9"/>
                </a:moveTo>
                <a:cubicBezTo>
                  <a:pt x="4" y="9"/>
                  <a:pt x="5" y="9"/>
                  <a:pt x="6" y="8"/>
                </a:cubicBezTo>
                <a:cubicBezTo>
                  <a:pt x="7" y="8"/>
                  <a:pt x="7" y="7"/>
                  <a:pt x="7" y="6"/>
                </a:cubicBezTo>
                <a:cubicBezTo>
                  <a:pt x="7" y="4"/>
                  <a:pt x="5" y="0"/>
                  <a:pt x="3" y="0"/>
                </a:cubicBezTo>
                <a:cubicBezTo>
                  <a:pt x="2" y="0"/>
                  <a:pt x="1" y="0"/>
                  <a:pt x="0" y="1"/>
                </a:cubicBezTo>
                <a:cubicBezTo>
                  <a:pt x="0" y="2"/>
                  <a:pt x="0" y="3"/>
                  <a:pt x="0" y="4"/>
                </a:cubicBezTo>
                <a:cubicBezTo>
                  <a:pt x="0" y="6"/>
                  <a:pt x="1" y="9"/>
                  <a:pt x="4" y="9"/>
                </a:cubicBezTo>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472"/>
          <p:cNvSpPr>
            <a:spLocks/>
          </p:cNvSpPr>
          <p:nvPr userDrawn="1"/>
        </p:nvSpPr>
        <p:spPr bwMode="auto">
          <a:xfrm>
            <a:off x="4656399" y="9596578"/>
            <a:ext cx="57150" cy="57151"/>
          </a:xfrm>
          <a:custGeom>
            <a:avLst/>
            <a:gdLst>
              <a:gd name="T0" fmla="*/ 4 w 6"/>
              <a:gd name="T1" fmla="*/ 1 h 6"/>
              <a:gd name="T2" fmla="*/ 0 w 6"/>
              <a:gd name="T3" fmla="*/ 0 h 6"/>
              <a:gd name="T4" fmla="*/ 0 w 6"/>
              <a:gd name="T5" fmla="*/ 6 h 6"/>
              <a:gd name="T6" fmla="*/ 6 w 6"/>
              <a:gd name="T7" fmla="*/ 5 h 6"/>
              <a:gd name="T8" fmla="*/ 5 w 6"/>
              <a:gd name="T9" fmla="*/ 3 h 6"/>
              <a:gd name="T10" fmla="*/ 5 w 6"/>
              <a:gd name="T11" fmla="*/ 1 h 6"/>
              <a:gd name="T12" fmla="*/ 4 w 6"/>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4" y="1"/>
                </a:moveTo>
                <a:cubicBezTo>
                  <a:pt x="2" y="1"/>
                  <a:pt x="1" y="1"/>
                  <a:pt x="0" y="0"/>
                </a:cubicBezTo>
                <a:cubicBezTo>
                  <a:pt x="0" y="6"/>
                  <a:pt x="0" y="6"/>
                  <a:pt x="0" y="6"/>
                </a:cubicBezTo>
                <a:cubicBezTo>
                  <a:pt x="2" y="5"/>
                  <a:pt x="4" y="5"/>
                  <a:pt x="6" y="5"/>
                </a:cubicBezTo>
                <a:cubicBezTo>
                  <a:pt x="5" y="4"/>
                  <a:pt x="5" y="4"/>
                  <a:pt x="5" y="3"/>
                </a:cubicBezTo>
                <a:cubicBezTo>
                  <a:pt x="5" y="2"/>
                  <a:pt x="5" y="2"/>
                  <a:pt x="5" y="1"/>
                </a:cubicBezTo>
                <a:cubicBezTo>
                  <a:pt x="5" y="1"/>
                  <a:pt x="4" y="1"/>
                  <a:pt x="4" y="1"/>
                </a:cubicBezTo>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473"/>
          <p:cNvSpPr>
            <a:spLocks/>
          </p:cNvSpPr>
          <p:nvPr userDrawn="1"/>
        </p:nvSpPr>
        <p:spPr bwMode="auto">
          <a:xfrm>
            <a:off x="4656399" y="9482277"/>
            <a:ext cx="219075" cy="219077"/>
          </a:xfrm>
          <a:custGeom>
            <a:avLst/>
            <a:gdLst>
              <a:gd name="T0" fmla="*/ 23 w 23"/>
              <a:gd name="T1" fmla="*/ 6 h 23"/>
              <a:gd name="T2" fmla="*/ 23 w 23"/>
              <a:gd name="T3" fmla="*/ 2 h 23"/>
              <a:gd name="T4" fmla="*/ 21 w 23"/>
              <a:gd name="T5" fmla="*/ 0 h 23"/>
              <a:gd name="T6" fmla="*/ 2 w 23"/>
              <a:gd name="T7" fmla="*/ 0 h 23"/>
              <a:gd name="T8" fmla="*/ 0 w 23"/>
              <a:gd name="T9" fmla="*/ 2 h 23"/>
              <a:gd name="T10" fmla="*/ 0 w 23"/>
              <a:gd name="T11" fmla="*/ 4 h 23"/>
              <a:gd name="T12" fmla="*/ 1 w 23"/>
              <a:gd name="T13" fmla="*/ 4 h 23"/>
              <a:gd name="T14" fmla="*/ 6 w 23"/>
              <a:gd name="T15" fmla="*/ 2 h 23"/>
              <a:gd name="T16" fmla="*/ 13 w 23"/>
              <a:gd name="T17" fmla="*/ 2 h 23"/>
              <a:gd name="T18" fmla="*/ 12 w 23"/>
              <a:gd name="T19" fmla="*/ 3 h 23"/>
              <a:gd name="T20" fmla="*/ 9 w 23"/>
              <a:gd name="T21" fmla="*/ 3 h 23"/>
              <a:gd name="T22" fmla="*/ 12 w 23"/>
              <a:gd name="T23" fmla="*/ 8 h 23"/>
              <a:gd name="T24" fmla="*/ 9 w 23"/>
              <a:gd name="T25" fmla="*/ 12 h 23"/>
              <a:gd name="T26" fmla="*/ 8 w 23"/>
              <a:gd name="T27" fmla="*/ 14 h 23"/>
              <a:gd name="T28" fmla="*/ 9 w 23"/>
              <a:gd name="T29" fmla="*/ 15 h 23"/>
              <a:gd name="T30" fmla="*/ 10 w 23"/>
              <a:gd name="T31" fmla="*/ 16 h 23"/>
              <a:gd name="T32" fmla="*/ 13 w 23"/>
              <a:gd name="T33" fmla="*/ 21 h 23"/>
              <a:gd name="T34" fmla="*/ 13 w 23"/>
              <a:gd name="T35" fmla="*/ 23 h 23"/>
              <a:gd name="T36" fmla="*/ 21 w 23"/>
              <a:gd name="T37" fmla="*/ 23 h 23"/>
              <a:gd name="T38" fmla="*/ 23 w 23"/>
              <a:gd name="T39" fmla="*/ 21 h 23"/>
              <a:gd name="T40" fmla="*/ 23 w 23"/>
              <a:gd name="T41" fmla="*/ 8 h 23"/>
              <a:gd name="T42" fmla="*/ 19 w 23"/>
              <a:gd name="T43" fmla="*/ 8 h 23"/>
              <a:gd name="T44" fmla="*/ 19 w 23"/>
              <a:gd name="T45" fmla="*/ 12 h 23"/>
              <a:gd name="T46" fmla="*/ 17 w 23"/>
              <a:gd name="T47" fmla="*/ 12 h 23"/>
              <a:gd name="T48" fmla="*/ 17 w 23"/>
              <a:gd name="T49" fmla="*/ 8 h 23"/>
              <a:gd name="T50" fmla="*/ 13 w 23"/>
              <a:gd name="T51" fmla="*/ 8 h 23"/>
              <a:gd name="T52" fmla="*/ 13 w 23"/>
              <a:gd name="T53" fmla="*/ 6 h 23"/>
              <a:gd name="T54" fmla="*/ 17 w 23"/>
              <a:gd name="T55" fmla="*/ 6 h 23"/>
              <a:gd name="T56" fmla="*/ 17 w 23"/>
              <a:gd name="T57" fmla="*/ 2 h 23"/>
              <a:gd name="T58" fmla="*/ 19 w 23"/>
              <a:gd name="T59" fmla="*/ 2 h 23"/>
              <a:gd name="T60" fmla="*/ 19 w 23"/>
              <a:gd name="T61" fmla="*/ 6 h 23"/>
              <a:gd name="T62" fmla="*/ 23 w 23"/>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23">
                <a:moveTo>
                  <a:pt x="23" y="6"/>
                </a:moveTo>
                <a:cubicBezTo>
                  <a:pt x="23" y="2"/>
                  <a:pt x="23" y="2"/>
                  <a:pt x="23" y="2"/>
                </a:cubicBezTo>
                <a:cubicBezTo>
                  <a:pt x="23" y="1"/>
                  <a:pt x="22" y="0"/>
                  <a:pt x="21" y="0"/>
                </a:cubicBezTo>
                <a:cubicBezTo>
                  <a:pt x="2" y="0"/>
                  <a:pt x="2" y="0"/>
                  <a:pt x="2" y="0"/>
                </a:cubicBezTo>
                <a:cubicBezTo>
                  <a:pt x="1" y="0"/>
                  <a:pt x="0" y="1"/>
                  <a:pt x="0" y="2"/>
                </a:cubicBezTo>
                <a:cubicBezTo>
                  <a:pt x="0" y="4"/>
                  <a:pt x="0" y="4"/>
                  <a:pt x="0" y="4"/>
                </a:cubicBezTo>
                <a:cubicBezTo>
                  <a:pt x="1" y="4"/>
                  <a:pt x="1" y="4"/>
                  <a:pt x="1" y="4"/>
                </a:cubicBezTo>
                <a:cubicBezTo>
                  <a:pt x="2" y="2"/>
                  <a:pt x="5" y="2"/>
                  <a:pt x="6" y="2"/>
                </a:cubicBezTo>
                <a:cubicBezTo>
                  <a:pt x="13" y="2"/>
                  <a:pt x="13" y="2"/>
                  <a:pt x="13" y="2"/>
                </a:cubicBezTo>
                <a:cubicBezTo>
                  <a:pt x="12" y="3"/>
                  <a:pt x="12" y="3"/>
                  <a:pt x="12" y="3"/>
                </a:cubicBezTo>
                <a:cubicBezTo>
                  <a:pt x="9" y="3"/>
                  <a:pt x="9" y="3"/>
                  <a:pt x="9" y="3"/>
                </a:cubicBezTo>
                <a:cubicBezTo>
                  <a:pt x="10" y="4"/>
                  <a:pt x="12" y="5"/>
                  <a:pt x="12" y="8"/>
                </a:cubicBezTo>
                <a:cubicBezTo>
                  <a:pt x="12" y="10"/>
                  <a:pt x="10" y="11"/>
                  <a:pt x="9" y="12"/>
                </a:cubicBezTo>
                <a:cubicBezTo>
                  <a:pt x="8" y="13"/>
                  <a:pt x="8" y="13"/>
                  <a:pt x="8" y="14"/>
                </a:cubicBezTo>
                <a:cubicBezTo>
                  <a:pt x="8" y="15"/>
                  <a:pt x="8" y="15"/>
                  <a:pt x="9" y="15"/>
                </a:cubicBezTo>
                <a:cubicBezTo>
                  <a:pt x="10" y="16"/>
                  <a:pt x="10" y="16"/>
                  <a:pt x="10" y="16"/>
                </a:cubicBezTo>
                <a:cubicBezTo>
                  <a:pt x="11" y="18"/>
                  <a:pt x="13" y="19"/>
                  <a:pt x="13" y="21"/>
                </a:cubicBezTo>
                <a:cubicBezTo>
                  <a:pt x="13" y="22"/>
                  <a:pt x="13" y="23"/>
                  <a:pt x="13" y="23"/>
                </a:cubicBezTo>
                <a:cubicBezTo>
                  <a:pt x="21" y="23"/>
                  <a:pt x="21" y="23"/>
                  <a:pt x="21" y="23"/>
                </a:cubicBezTo>
                <a:cubicBezTo>
                  <a:pt x="22" y="23"/>
                  <a:pt x="23" y="22"/>
                  <a:pt x="23" y="21"/>
                </a:cubicBezTo>
                <a:cubicBezTo>
                  <a:pt x="23" y="8"/>
                  <a:pt x="23" y="8"/>
                  <a:pt x="23" y="8"/>
                </a:cubicBezTo>
                <a:cubicBezTo>
                  <a:pt x="19" y="8"/>
                  <a:pt x="19" y="8"/>
                  <a:pt x="19" y="8"/>
                </a:cubicBezTo>
                <a:cubicBezTo>
                  <a:pt x="19" y="12"/>
                  <a:pt x="19" y="12"/>
                  <a:pt x="19" y="12"/>
                </a:cubicBezTo>
                <a:cubicBezTo>
                  <a:pt x="17" y="12"/>
                  <a:pt x="17" y="12"/>
                  <a:pt x="17" y="12"/>
                </a:cubicBezTo>
                <a:cubicBezTo>
                  <a:pt x="17" y="8"/>
                  <a:pt x="17" y="8"/>
                  <a:pt x="17" y="8"/>
                </a:cubicBezTo>
                <a:cubicBezTo>
                  <a:pt x="13" y="8"/>
                  <a:pt x="13" y="8"/>
                  <a:pt x="13" y="8"/>
                </a:cubicBezTo>
                <a:cubicBezTo>
                  <a:pt x="13" y="6"/>
                  <a:pt x="13" y="6"/>
                  <a:pt x="13" y="6"/>
                </a:cubicBezTo>
                <a:cubicBezTo>
                  <a:pt x="17" y="6"/>
                  <a:pt x="17" y="6"/>
                  <a:pt x="17" y="6"/>
                </a:cubicBezTo>
                <a:cubicBezTo>
                  <a:pt x="17" y="2"/>
                  <a:pt x="17" y="2"/>
                  <a:pt x="17" y="2"/>
                </a:cubicBezTo>
                <a:cubicBezTo>
                  <a:pt x="19" y="2"/>
                  <a:pt x="19" y="2"/>
                  <a:pt x="19" y="2"/>
                </a:cubicBezTo>
                <a:cubicBezTo>
                  <a:pt x="19" y="6"/>
                  <a:pt x="19" y="6"/>
                  <a:pt x="19" y="6"/>
                </a:cubicBezTo>
                <a:lnTo>
                  <a:pt x="23" y="6"/>
                </a:ln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474"/>
          <p:cNvSpPr>
            <a:spLocks/>
          </p:cNvSpPr>
          <p:nvPr userDrawn="1"/>
        </p:nvSpPr>
        <p:spPr bwMode="auto">
          <a:xfrm>
            <a:off x="408249" y="9482277"/>
            <a:ext cx="266700" cy="219077"/>
          </a:xfrm>
          <a:custGeom>
            <a:avLst/>
            <a:gdLst>
              <a:gd name="T0" fmla="*/ 28 w 28"/>
              <a:gd name="T1" fmla="*/ 3 h 23"/>
              <a:gd name="T2" fmla="*/ 25 w 28"/>
              <a:gd name="T3" fmla="*/ 4 h 23"/>
              <a:gd name="T4" fmla="*/ 27 w 28"/>
              <a:gd name="T5" fmla="*/ 0 h 23"/>
              <a:gd name="T6" fmla="*/ 24 w 28"/>
              <a:gd name="T7" fmla="*/ 2 h 23"/>
              <a:gd name="T8" fmla="*/ 19 w 28"/>
              <a:gd name="T9" fmla="*/ 0 h 23"/>
              <a:gd name="T10" fmla="*/ 14 w 28"/>
              <a:gd name="T11" fmla="*/ 6 h 23"/>
              <a:gd name="T12" fmla="*/ 14 w 28"/>
              <a:gd name="T13" fmla="*/ 7 h 23"/>
              <a:gd name="T14" fmla="*/ 2 w 28"/>
              <a:gd name="T15" fmla="*/ 1 h 23"/>
              <a:gd name="T16" fmla="*/ 1 w 28"/>
              <a:gd name="T17" fmla="*/ 4 h 23"/>
              <a:gd name="T18" fmla="*/ 4 w 28"/>
              <a:gd name="T19" fmla="*/ 9 h 23"/>
              <a:gd name="T20" fmla="*/ 1 w 28"/>
              <a:gd name="T21" fmla="*/ 8 h 23"/>
              <a:gd name="T22" fmla="*/ 1 w 28"/>
              <a:gd name="T23" fmla="*/ 8 h 23"/>
              <a:gd name="T24" fmla="*/ 6 w 28"/>
              <a:gd name="T25" fmla="*/ 14 h 23"/>
              <a:gd name="T26" fmla="*/ 4 w 28"/>
              <a:gd name="T27" fmla="*/ 14 h 23"/>
              <a:gd name="T28" fmla="*/ 3 w 28"/>
              <a:gd name="T29" fmla="*/ 14 h 23"/>
              <a:gd name="T30" fmla="*/ 8 w 28"/>
              <a:gd name="T31" fmla="*/ 18 h 23"/>
              <a:gd name="T32" fmla="*/ 1 w 28"/>
              <a:gd name="T33" fmla="*/ 20 h 23"/>
              <a:gd name="T34" fmla="*/ 0 w 28"/>
              <a:gd name="T35" fmla="*/ 20 h 23"/>
              <a:gd name="T36" fmla="*/ 9 w 28"/>
              <a:gd name="T37" fmla="*/ 23 h 23"/>
              <a:gd name="T38" fmla="*/ 25 w 28"/>
              <a:gd name="T39" fmla="*/ 6 h 23"/>
              <a:gd name="T40" fmla="*/ 25 w 28"/>
              <a:gd name="T41" fmla="*/ 6 h 23"/>
              <a:gd name="T42" fmla="*/ 28 w 28"/>
              <a:gd name="T43"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3">
                <a:moveTo>
                  <a:pt x="28" y="3"/>
                </a:moveTo>
                <a:cubicBezTo>
                  <a:pt x="27" y="3"/>
                  <a:pt x="26" y="3"/>
                  <a:pt x="25" y="4"/>
                </a:cubicBezTo>
                <a:cubicBezTo>
                  <a:pt x="26" y="3"/>
                  <a:pt x="27" y="2"/>
                  <a:pt x="27" y="0"/>
                </a:cubicBezTo>
                <a:cubicBezTo>
                  <a:pt x="26" y="1"/>
                  <a:pt x="25" y="1"/>
                  <a:pt x="24" y="2"/>
                </a:cubicBezTo>
                <a:cubicBezTo>
                  <a:pt x="22" y="1"/>
                  <a:pt x="21" y="0"/>
                  <a:pt x="19" y="0"/>
                </a:cubicBezTo>
                <a:cubicBezTo>
                  <a:pt x="16" y="0"/>
                  <a:pt x="14" y="3"/>
                  <a:pt x="14" y="6"/>
                </a:cubicBezTo>
                <a:cubicBezTo>
                  <a:pt x="14" y="6"/>
                  <a:pt x="14" y="7"/>
                  <a:pt x="14" y="7"/>
                </a:cubicBezTo>
                <a:cubicBezTo>
                  <a:pt x="9" y="7"/>
                  <a:pt x="5" y="4"/>
                  <a:pt x="2" y="1"/>
                </a:cubicBezTo>
                <a:cubicBezTo>
                  <a:pt x="1" y="2"/>
                  <a:pt x="1" y="3"/>
                  <a:pt x="1" y="4"/>
                </a:cubicBezTo>
                <a:cubicBezTo>
                  <a:pt x="1" y="6"/>
                  <a:pt x="2" y="8"/>
                  <a:pt x="4" y="9"/>
                </a:cubicBezTo>
                <a:cubicBezTo>
                  <a:pt x="3" y="9"/>
                  <a:pt x="2" y="8"/>
                  <a:pt x="1" y="8"/>
                </a:cubicBezTo>
                <a:cubicBezTo>
                  <a:pt x="1" y="8"/>
                  <a:pt x="1" y="8"/>
                  <a:pt x="1" y="8"/>
                </a:cubicBezTo>
                <a:cubicBezTo>
                  <a:pt x="1" y="11"/>
                  <a:pt x="3" y="13"/>
                  <a:pt x="6" y="14"/>
                </a:cubicBezTo>
                <a:cubicBezTo>
                  <a:pt x="5" y="14"/>
                  <a:pt x="5" y="14"/>
                  <a:pt x="4" y="14"/>
                </a:cubicBezTo>
                <a:cubicBezTo>
                  <a:pt x="4" y="14"/>
                  <a:pt x="3" y="14"/>
                  <a:pt x="3" y="14"/>
                </a:cubicBezTo>
                <a:cubicBezTo>
                  <a:pt x="4" y="16"/>
                  <a:pt x="6" y="18"/>
                  <a:pt x="8" y="18"/>
                </a:cubicBezTo>
                <a:cubicBezTo>
                  <a:pt x="6" y="19"/>
                  <a:pt x="4" y="20"/>
                  <a:pt x="1" y="20"/>
                </a:cubicBezTo>
                <a:cubicBezTo>
                  <a:pt x="1" y="20"/>
                  <a:pt x="0" y="20"/>
                  <a:pt x="0" y="20"/>
                </a:cubicBezTo>
                <a:cubicBezTo>
                  <a:pt x="2" y="22"/>
                  <a:pt x="5" y="23"/>
                  <a:pt x="9" y="23"/>
                </a:cubicBezTo>
                <a:cubicBezTo>
                  <a:pt x="19" y="23"/>
                  <a:pt x="25" y="14"/>
                  <a:pt x="25" y="6"/>
                </a:cubicBezTo>
                <a:cubicBezTo>
                  <a:pt x="25" y="6"/>
                  <a:pt x="25" y="6"/>
                  <a:pt x="25" y="6"/>
                </a:cubicBezTo>
                <a:cubicBezTo>
                  <a:pt x="26" y="5"/>
                  <a:pt x="27" y="4"/>
                  <a:pt x="28" y="3"/>
                </a:cubicBezTo>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475"/>
          <p:cNvSpPr>
            <a:spLocks noEditPoints="1"/>
          </p:cNvSpPr>
          <p:nvPr userDrawn="1"/>
        </p:nvSpPr>
        <p:spPr bwMode="auto">
          <a:xfrm>
            <a:off x="5666049" y="9501328"/>
            <a:ext cx="200025" cy="209550"/>
          </a:xfrm>
          <a:custGeom>
            <a:avLst/>
            <a:gdLst>
              <a:gd name="T0" fmla="*/ 10 w 21"/>
              <a:gd name="T1" fmla="*/ 8 h 22"/>
              <a:gd name="T2" fmla="*/ 7 w 21"/>
              <a:gd name="T3" fmla="*/ 6 h 22"/>
              <a:gd name="T4" fmla="*/ 5 w 21"/>
              <a:gd name="T5" fmla="*/ 8 h 22"/>
              <a:gd name="T6" fmla="*/ 7 w 21"/>
              <a:gd name="T7" fmla="*/ 11 h 22"/>
              <a:gd name="T8" fmla="*/ 10 w 21"/>
              <a:gd name="T9" fmla="*/ 8 h 22"/>
              <a:gd name="T10" fmla="*/ 13 w 21"/>
              <a:gd name="T11" fmla="*/ 11 h 22"/>
              <a:gd name="T12" fmla="*/ 16 w 21"/>
              <a:gd name="T13" fmla="*/ 8 h 22"/>
              <a:gd name="T14" fmla="*/ 13 w 21"/>
              <a:gd name="T15" fmla="*/ 6 h 22"/>
              <a:gd name="T16" fmla="*/ 11 w 21"/>
              <a:gd name="T17" fmla="*/ 8 h 22"/>
              <a:gd name="T18" fmla="*/ 13 w 21"/>
              <a:gd name="T19" fmla="*/ 11 h 22"/>
              <a:gd name="T20" fmla="*/ 20 w 21"/>
              <a:gd name="T21" fmla="*/ 10 h 22"/>
              <a:gd name="T22" fmla="*/ 19 w 21"/>
              <a:gd name="T23" fmla="*/ 10 h 22"/>
              <a:gd name="T24" fmla="*/ 19 w 21"/>
              <a:gd name="T25" fmla="*/ 2 h 22"/>
              <a:gd name="T26" fmla="*/ 17 w 21"/>
              <a:gd name="T27" fmla="*/ 0 h 22"/>
              <a:gd name="T28" fmla="*/ 3 w 21"/>
              <a:gd name="T29" fmla="*/ 0 h 22"/>
              <a:gd name="T30" fmla="*/ 1 w 21"/>
              <a:gd name="T31" fmla="*/ 2 h 22"/>
              <a:gd name="T32" fmla="*/ 1 w 21"/>
              <a:gd name="T33" fmla="*/ 10 h 22"/>
              <a:gd name="T34" fmla="*/ 1 w 21"/>
              <a:gd name="T35" fmla="*/ 10 h 22"/>
              <a:gd name="T36" fmla="*/ 0 w 21"/>
              <a:gd name="T37" fmla="*/ 10 h 22"/>
              <a:gd name="T38" fmla="*/ 4 w 21"/>
              <a:gd name="T39" fmla="*/ 13 h 22"/>
              <a:gd name="T40" fmla="*/ 10 w 21"/>
              <a:gd name="T41" fmla="*/ 18 h 22"/>
              <a:gd name="T42" fmla="*/ 10 w 21"/>
              <a:gd name="T43" fmla="*/ 14 h 22"/>
              <a:gd name="T44" fmla="*/ 12 w 21"/>
              <a:gd name="T45" fmla="*/ 15 h 22"/>
              <a:gd name="T46" fmla="*/ 14 w 21"/>
              <a:gd name="T47" fmla="*/ 13 h 22"/>
              <a:gd name="T48" fmla="*/ 15 w 21"/>
              <a:gd name="T49" fmla="*/ 12 h 22"/>
              <a:gd name="T50" fmla="*/ 15 w 21"/>
              <a:gd name="T51" fmla="*/ 13 h 22"/>
              <a:gd name="T52" fmla="*/ 10 w 21"/>
              <a:gd name="T53" fmla="*/ 15 h 22"/>
              <a:gd name="T54" fmla="*/ 10 w 21"/>
              <a:gd name="T55" fmla="*/ 18 h 22"/>
              <a:gd name="T56" fmla="*/ 16 w 21"/>
              <a:gd name="T57" fmla="*/ 13 h 22"/>
              <a:gd name="T58" fmla="*/ 20 w 21"/>
              <a:gd name="T59" fmla="*/ 10 h 22"/>
              <a:gd name="T60" fmla="*/ 20 w 21"/>
              <a:gd name="T61" fmla="*/ 10 h 22"/>
              <a:gd name="T62" fmla="*/ 18 w 21"/>
              <a:gd name="T63" fmla="*/ 10 h 22"/>
              <a:gd name="T64" fmla="*/ 12 w 21"/>
              <a:gd name="T65" fmla="*/ 12 h 22"/>
              <a:gd name="T66" fmla="*/ 10 w 21"/>
              <a:gd name="T67" fmla="*/ 13 h 22"/>
              <a:gd name="T68" fmla="*/ 10 w 21"/>
              <a:gd name="T69" fmla="*/ 12 h 22"/>
              <a:gd name="T70" fmla="*/ 9 w 21"/>
              <a:gd name="T71" fmla="*/ 12 h 22"/>
              <a:gd name="T72" fmla="*/ 8 w 21"/>
              <a:gd name="T73" fmla="*/ 12 h 22"/>
              <a:gd name="T74" fmla="*/ 2 w 21"/>
              <a:gd name="T75" fmla="*/ 11 h 22"/>
              <a:gd name="T76" fmla="*/ 2 w 21"/>
              <a:gd name="T77" fmla="*/ 3 h 22"/>
              <a:gd name="T78" fmla="*/ 4 w 21"/>
              <a:gd name="T79" fmla="*/ 1 h 22"/>
              <a:gd name="T80" fmla="*/ 17 w 21"/>
              <a:gd name="T81" fmla="*/ 1 h 22"/>
              <a:gd name="T82" fmla="*/ 18 w 21"/>
              <a:gd name="T83" fmla="*/ 3 h 22"/>
              <a:gd name="T84" fmla="*/ 18 w 21"/>
              <a:gd name="T85"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22">
                <a:moveTo>
                  <a:pt x="10" y="8"/>
                </a:moveTo>
                <a:cubicBezTo>
                  <a:pt x="10" y="7"/>
                  <a:pt x="9" y="6"/>
                  <a:pt x="7" y="6"/>
                </a:cubicBezTo>
                <a:cubicBezTo>
                  <a:pt x="6" y="6"/>
                  <a:pt x="5" y="7"/>
                  <a:pt x="5" y="8"/>
                </a:cubicBezTo>
                <a:cubicBezTo>
                  <a:pt x="5" y="10"/>
                  <a:pt x="6" y="11"/>
                  <a:pt x="7" y="11"/>
                </a:cubicBezTo>
                <a:cubicBezTo>
                  <a:pt x="9" y="11"/>
                  <a:pt x="10" y="10"/>
                  <a:pt x="10" y="8"/>
                </a:cubicBezTo>
                <a:moveTo>
                  <a:pt x="13" y="11"/>
                </a:moveTo>
                <a:cubicBezTo>
                  <a:pt x="14" y="11"/>
                  <a:pt x="16" y="10"/>
                  <a:pt x="16" y="8"/>
                </a:cubicBezTo>
                <a:cubicBezTo>
                  <a:pt x="16" y="7"/>
                  <a:pt x="14" y="6"/>
                  <a:pt x="13" y="6"/>
                </a:cubicBezTo>
                <a:cubicBezTo>
                  <a:pt x="12" y="6"/>
                  <a:pt x="11" y="7"/>
                  <a:pt x="11" y="8"/>
                </a:cubicBezTo>
                <a:cubicBezTo>
                  <a:pt x="11" y="10"/>
                  <a:pt x="12" y="11"/>
                  <a:pt x="13" y="11"/>
                </a:cubicBezTo>
                <a:moveTo>
                  <a:pt x="20" y="10"/>
                </a:moveTo>
                <a:cubicBezTo>
                  <a:pt x="19" y="10"/>
                  <a:pt x="19" y="10"/>
                  <a:pt x="19" y="10"/>
                </a:cubicBezTo>
                <a:cubicBezTo>
                  <a:pt x="19" y="2"/>
                  <a:pt x="19" y="2"/>
                  <a:pt x="19" y="2"/>
                </a:cubicBezTo>
                <a:cubicBezTo>
                  <a:pt x="19" y="1"/>
                  <a:pt x="18" y="0"/>
                  <a:pt x="17" y="0"/>
                </a:cubicBezTo>
                <a:cubicBezTo>
                  <a:pt x="3" y="0"/>
                  <a:pt x="3" y="0"/>
                  <a:pt x="3" y="0"/>
                </a:cubicBezTo>
                <a:cubicBezTo>
                  <a:pt x="2" y="0"/>
                  <a:pt x="1" y="1"/>
                  <a:pt x="1" y="2"/>
                </a:cubicBezTo>
                <a:cubicBezTo>
                  <a:pt x="1" y="10"/>
                  <a:pt x="1" y="10"/>
                  <a:pt x="1" y="10"/>
                </a:cubicBezTo>
                <a:cubicBezTo>
                  <a:pt x="1" y="10"/>
                  <a:pt x="1" y="10"/>
                  <a:pt x="1" y="10"/>
                </a:cubicBezTo>
                <a:cubicBezTo>
                  <a:pt x="0" y="9"/>
                  <a:pt x="0" y="10"/>
                  <a:pt x="0" y="10"/>
                </a:cubicBezTo>
                <a:cubicBezTo>
                  <a:pt x="1" y="11"/>
                  <a:pt x="2" y="12"/>
                  <a:pt x="4" y="13"/>
                </a:cubicBezTo>
                <a:cubicBezTo>
                  <a:pt x="2" y="21"/>
                  <a:pt x="10" y="22"/>
                  <a:pt x="10" y="18"/>
                </a:cubicBezTo>
                <a:cubicBezTo>
                  <a:pt x="10" y="18"/>
                  <a:pt x="10" y="16"/>
                  <a:pt x="10" y="14"/>
                </a:cubicBezTo>
                <a:cubicBezTo>
                  <a:pt x="11" y="15"/>
                  <a:pt x="11" y="15"/>
                  <a:pt x="12" y="15"/>
                </a:cubicBezTo>
                <a:cubicBezTo>
                  <a:pt x="14" y="14"/>
                  <a:pt x="14" y="13"/>
                  <a:pt x="14" y="13"/>
                </a:cubicBezTo>
                <a:cubicBezTo>
                  <a:pt x="14" y="13"/>
                  <a:pt x="15" y="13"/>
                  <a:pt x="15" y="12"/>
                </a:cubicBezTo>
                <a:cubicBezTo>
                  <a:pt x="15" y="13"/>
                  <a:pt x="15" y="13"/>
                  <a:pt x="15" y="13"/>
                </a:cubicBezTo>
                <a:cubicBezTo>
                  <a:pt x="14" y="16"/>
                  <a:pt x="11" y="15"/>
                  <a:pt x="10" y="15"/>
                </a:cubicBezTo>
                <a:cubicBezTo>
                  <a:pt x="10" y="17"/>
                  <a:pt x="10" y="18"/>
                  <a:pt x="10" y="18"/>
                </a:cubicBezTo>
                <a:cubicBezTo>
                  <a:pt x="10" y="22"/>
                  <a:pt x="18" y="21"/>
                  <a:pt x="16" y="13"/>
                </a:cubicBezTo>
                <a:cubicBezTo>
                  <a:pt x="18" y="12"/>
                  <a:pt x="19" y="11"/>
                  <a:pt x="20" y="10"/>
                </a:cubicBezTo>
                <a:cubicBezTo>
                  <a:pt x="21" y="10"/>
                  <a:pt x="20" y="9"/>
                  <a:pt x="20" y="10"/>
                </a:cubicBezTo>
                <a:close/>
                <a:moveTo>
                  <a:pt x="18" y="10"/>
                </a:moveTo>
                <a:cubicBezTo>
                  <a:pt x="15" y="12"/>
                  <a:pt x="13" y="12"/>
                  <a:pt x="12" y="12"/>
                </a:cubicBezTo>
                <a:cubicBezTo>
                  <a:pt x="11" y="12"/>
                  <a:pt x="10" y="12"/>
                  <a:pt x="10" y="13"/>
                </a:cubicBezTo>
                <a:cubicBezTo>
                  <a:pt x="10" y="13"/>
                  <a:pt x="10" y="12"/>
                  <a:pt x="10" y="12"/>
                </a:cubicBezTo>
                <a:cubicBezTo>
                  <a:pt x="9" y="12"/>
                  <a:pt x="9" y="12"/>
                  <a:pt x="9" y="12"/>
                </a:cubicBezTo>
                <a:cubicBezTo>
                  <a:pt x="9" y="12"/>
                  <a:pt x="9" y="12"/>
                  <a:pt x="8" y="12"/>
                </a:cubicBezTo>
                <a:cubicBezTo>
                  <a:pt x="7" y="12"/>
                  <a:pt x="5" y="12"/>
                  <a:pt x="2" y="11"/>
                </a:cubicBezTo>
                <a:cubicBezTo>
                  <a:pt x="2" y="3"/>
                  <a:pt x="2" y="3"/>
                  <a:pt x="2" y="3"/>
                </a:cubicBezTo>
                <a:cubicBezTo>
                  <a:pt x="2" y="1"/>
                  <a:pt x="2" y="1"/>
                  <a:pt x="4" y="1"/>
                </a:cubicBezTo>
                <a:cubicBezTo>
                  <a:pt x="17" y="1"/>
                  <a:pt x="17" y="1"/>
                  <a:pt x="17" y="1"/>
                </a:cubicBezTo>
                <a:cubicBezTo>
                  <a:pt x="18" y="1"/>
                  <a:pt x="18" y="1"/>
                  <a:pt x="18" y="3"/>
                </a:cubicBezTo>
                <a:lnTo>
                  <a:pt x="18" y="10"/>
                </a:ln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476"/>
          <p:cNvSpPr>
            <a:spLocks noEditPoints="1"/>
          </p:cNvSpPr>
          <p:nvPr userDrawn="1"/>
        </p:nvSpPr>
        <p:spPr bwMode="auto">
          <a:xfrm>
            <a:off x="5227899" y="9482278"/>
            <a:ext cx="333375" cy="238125"/>
          </a:xfrm>
          <a:custGeom>
            <a:avLst/>
            <a:gdLst>
              <a:gd name="T0" fmla="*/ 35 w 35"/>
              <a:gd name="T1" fmla="*/ 6 h 25"/>
              <a:gd name="T2" fmla="*/ 33 w 35"/>
              <a:gd name="T3" fmla="*/ 2 h 25"/>
              <a:gd name="T4" fmla="*/ 30 w 35"/>
              <a:gd name="T5" fmla="*/ 1 h 25"/>
              <a:gd name="T6" fmla="*/ 18 w 35"/>
              <a:gd name="T7" fmla="*/ 0 h 25"/>
              <a:gd name="T8" fmla="*/ 18 w 35"/>
              <a:gd name="T9" fmla="*/ 0 h 25"/>
              <a:gd name="T10" fmla="*/ 6 w 35"/>
              <a:gd name="T11" fmla="*/ 1 h 25"/>
              <a:gd name="T12" fmla="*/ 2 w 35"/>
              <a:gd name="T13" fmla="*/ 2 h 25"/>
              <a:gd name="T14" fmla="*/ 1 w 35"/>
              <a:gd name="T15" fmla="*/ 6 h 25"/>
              <a:gd name="T16" fmla="*/ 0 w 35"/>
              <a:gd name="T17" fmla="*/ 11 h 25"/>
              <a:gd name="T18" fmla="*/ 0 w 35"/>
              <a:gd name="T19" fmla="*/ 14 h 25"/>
              <a:gd name="T20" fmla="*/ 1 w 35"/>
              <a:gd name="T21" fmla="*/ 19 h 25"/>
              <a:gd name="T22" fmla="*/ 2 w 35"/>
              <a:gd name="T23" fmla="*/ 23 h 25"/>
              <a:gd name="T24" fmla="*/ 6 w 35"/>
              <a:gd name="T25" fmla="*/ 24 h 25"/>
              <a:gd name="T26" fmla="*/ 18 w 35"/>
              <a:gd name="T27" fmla="*/ 25 h 25"/>
              <a:gd name="T28" fmla="*/ 30 w 35"/>
              <a:gd name="T29" fmla="*/ 24 h 25"/>
              <a:gd name="T30" fmla="*/ 33 w 35"/>
              <a:gd name="T31" fmla="*/ 23 h 25"/>
              <a:gd name="T32" fmla="*/ 35 w 35"/>
              <a:gd name="T33" fmla="*/ 19 h 25"/>
              <a:gd name="T34" fmla="*/ 35 w 35"/>
              <a:gd name="T35" fmla="*/ 14 h 25"/>
              <a:gd name="T36" fmla="*/ 35 w 35"/>
              <a:gd name="T37" fmla="*/ 11 h 25"/>
              <a:gd name="T38" fmla="*/ 35 w 35"/>
              <a:gd name="T39" fmla="*/ 6 h 25"/>
              <a:gd name="T40" fmla="*/ 14 w 35"/>
              <a:gd name="T41" fmla="*/ 17 h 25"/>
              <a:gd name="T42" fmla="*/ 14 w 35"/>
              <a:gd name="T43" fmla="*/ 7 h 25"/>
              <a:gd name="T44" fmla="*/ 23 w 35"/>
              <a:gd name="T45" fmla="*/ 12 h 25"/>
              <a:gd name="T46" fmla="*/ 14 w 35"/>
              <a:gd name="T47" fmla="*/ 1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 h="25">
                <a:moveTo>
                  <a:pt x="35" y="6"/>
                </a:moveTo>
                <a:cubicBezTo>
                  <a:pt x="35" y="6"/>
                  <a:pt x="34" y="3"/>
                  <a:pt x="33" y="2"/>
                </a:cubicBezTo>
                <a:cubicBezTo>
                  <a:pt x="32" y="1"/>
                  <a:pt x="31" y="1"/>
                  <a:pt x="30" y="1"/>
                </a:cubicBezTo>
                <a:cubicBezTo>
                  <a:pt x="25" y="0"/>
                  <a:pt x="18" y="0"/>
                  <a:pt x="18" y="0"/>
                </a:cubicBezTo>
                <a:cubicBezTo>
                  <a:pt x="18" y="0"/>
                  <a:pt x="18" y="0"/>
                  <a:pt x="18" y="0"/>
                </a:cubicBezTo>
                <a:cubicBezTo>
                  <a:pt x="18" y="0"/>
                  <a:pt x="10" y="0"/>
                  <a:pt x="6" y="1"/>
                </a:cubicBezTo>
                <a:cubicBezTo>
                  <a:pt x="5" y="1"/>
                  <a:pt x="3" y="1"/>
                  <a:pt x="2" y="2"/>
                </a:cubicBezTo>
                <a:cubicBezTo>
                  <a:pt x="1" y="3"/>
                  <a:pt x="1" y="6"/>
                  <a:pt x="1" y="6"/>
                </a:cubicBezTo>
                <a:cubicBezTo>
                  <a:pt x="1" y="6"/>
                  <a:pt x="0" y="8"/>
                  <a:pt x="0" y="11"/>
                </a:cubicBezTo>
                <a:cubicBezTo>
                  <a:pt x="0" y="14"/>
                  <a:pt x="0" y="14"/>
                  <a:pt x="0" y="14"/>
                </a:cubicBezTo>
                <a:cubicBezTo>
                  <a:pt x="0" y="17"/>
                  <a:pt x="1" y="19"/>
                  <a:pt x="1" y="19"/>
                </a:cubicBezTo>
                <a:cubicBezTo>
                  <a:pt x="1" y="19"/>
                  <a:pt x="1" y="22"/>
                  <a:pt x="2" y="23"/>
                </a:cubicBezTo>
                <a:cubicBezTo>
                  <a:pt x="3" y="24"/>
                  <a:pt x="5" y="24"/>
                  <a:pt x="6" y="24"/>
                </a:cubicBezTo>
                <a:cubicBezTo>
                  <a:pt x="9" y="25"/>
                  <a:pt x="18" y="25"/>
                  <a:pt x="18" y="25"/>
                </a:cubicBezTo>
                <a:cubicBezTo>
                  <a:pt x="18" y="25"/>
                  <a:pt x="25" y="25"/>
                  <a:pt x="30" y="24"/>
                </a:cubicBezTo>
                <a:cubicBezTo>
                  <a:pt x="31" y="24"/>
                  <a:pt x="32" y="24"/>
                  <a:pt x="33" y="23"/>
                </a:cubicBezTo>
                <a:cubicBezTo>
                  <a:pt x="34" y="22"/>
                  <a:pt x="35" y="19"/>
                  <a:pt x="35" y="19"/>
                </a:cubicBezTo>
                <a:cubicBezTo>
                  <a:pt x="35" y="19"/>
                  <a:pt x="35" y="17"/>
                  <a:pt x="35" y="14"/>
                </a:cubicBezTo>
                <a:cubicBezTo>
                  <a:pt x="35" y="11"/>
                  <a:pt x="35" y="11"/>
                  <a:pt x="35" y="11"/>
                </a:cubicBezTo>
                <a:cubicBezTo>
                  <a:pt x="35" y="8"/>
                  <a:pt x="35" y="6"/>
                  <a:pt x="35" y="6"/>
                </a:cubicBezTo>
                <a:close/>
                <a:moveTo>
                  <a:pt x="14" y="17"/>
                </a:moveTo>
                <a:cubicBezTo>
                  <a:pt x="14" y="7"/>
                  <a:pt x="14" y="7"/>
                  <a:pt x="14" y="7"/>
                </a:cubicBezTo>
                <a:cubicBezTo>
                  <a:pt x="23" y="12"/>
                  <a:pt x="23" y="12"/>
                  <a:pt x="23" y="12"/>
                </a:cubicBezTo>
                <a:lnTo>
                  <a:pt x="14" y="17"/>
                </a:ln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477"/>
          <p:cNvSpPr>
            <a:spLocks/>
          </p:cNvSpPr>
          <p:nvPr userDrawn="1"/>
        </p:nvSpPr>
        <p:spPr bwMode="auto">
          <a:xfrm>
            <a:off x="14079066" y="9548953"/>
            <a:ext cx="66675" cy="76200"/>
          </a:xfrm>
          <a:custGeom>
            <a:avLst/>
            <a:gdLst>
              <a:gd name="T0" fmla="*/ 7 w 7"/>
              <a:gd name="T1" fmla="*/ 2 h 8"/>
              <a:gd name="T2" fmla="*/ 5 w 7"/>
              <a:gd name="T3" fmla="*/ 3 h 8"/>
              <a:gd name="T4" fmla="*/ 5 w 7"/>
              <a:gd name="T5" fmla="*/ 2 h 8"/>
              <a:gd name="T6" fmla="*/ 4 w 7"/>
              <a:gd name="T7" fmla="*/ 2 h 8"/>
              <a:gd name="T8" fmla="*/ 2 w 7"/>
              <a:gd name="T9" fmla="*/ 4 h 8"/>
              <a:gd name="T10" fmla="*/ 3 w 7"/>
              <a:gd name="T11" fmla="*/ 6 h 8"/>
              <a:gd name="T12" fmla="*/ 4 w 7"/>
              <a:gd name="T13" fmla="*/ 6 h 8"/>
              <a:gd name="T14" fmla="*/ 5 w 7"/>
              <a:gd name="T15" fmla="*/ 5 h 8"/>
              <a:gd name="T16" fmla="*/ 7 w 7"/>
              <a:gd name="T17" fmla="*/ 6 h 8"/>
              <a:gd name="T18" fmla="*/ 6 w 7"/>
              <a:gd name="T19" fmla="*/ 7 h 8"/>
              <a:gd name="T20" fmla="*/ 4 w 7"/>
              <a:gd name="T21" fmla="*/ 8 h 8"/>
              <a:gd name="T22" fmla="*/ 1 w 7"/>
              <a:gd name="T23" fmla="*/ 7 h 8"/>
              <a:gd name="T24" fmla="*/ 0 w 7"/>
              <a:gd name="T25" fmla="*/ 4 h 8"/>
              <a:gd name="T26" fmla="*/ 1 w 7"/>
              <a:gd name="T27" fmla="*/ 1 h 8"/>
              <a:gd name="T28" fmla="*/ 4 w 7"/>
              <a:gd name="T29" fmla="*/ 0 h 8"/>
              <a:gd name="T30" fmla="*/ 7 w 7"/>
              <a:gd name="T3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8">
                <a:moveTo>
                  <a:pt x="7" y="2"/>
                </a:moveTo>
                <a:cubicBezTo>
                  <a:pt x="5" y="3"/>
                  <a:pt x="5" y="3"/>
                  <a:pt x="5" y="3"/>
                </a:cubicBezTo>
                <a:cubicBezTo>
                  <a:pt x="5" y="2"/>
                  <a:pt x="5" y="2"/>
                  <a:pt x="5" y="2"/>
                </a:cubicBezTo>
                <a:cubicBezTo>
                  <a:pt x="4" y="2"/>
                  <a:pt x="4" y="2"/>
                  <a:pt x="4" y="2"/>
                </a:cubicBezTo>
                <a:cubicBezTo>
                  <a:pt x="3" y="2"/>
                  <a:pt x="2" y="2"/>
                  <a:pt x="2" y="4"/>
                </a:cubicBezTo>
                <a:cubicBezTo>
                  <a:pt x="2" y="5"/>
                  <a:pt x="2" y="5"/>
                  <a:pt x="3" y="6"/>
                </a:cubicBezTo>
                <a:cubicBezTo>
                  <a:pt x="3" y="6"/>
                  <a:pt x="3" y="6"/>
                  <a:pt x="4" y="6"/>
                </a:cubicBezTo>
                <a:cubicBezTo>
                  <a:pt x="5" y="6"/>
                  <a:pt x="5" y="6"/>
                  <a:pt x="5" y="5"/>
                </a:cubicBezTo>
                <a:cubicBezTo>
                  <a:pt x="7" y="6"/>
                  <a:pt x="7" y="6"/>
                  <a:pt x="7" y="6"/>
                </a:cubicBezTo>
                <a:cubicBezTo>
                  <a:pt x="7" y="6"/>
                  <a:pt x="6" y="7"/>
                  <a:pt x="6" y="7"/>
                </a:cubicBezTo>
                <a:cubicBezTo>
                  <a:pt x="5" y="8"/>
                  <a:pt x="4" y="8"/>
                  <a:pt x="4" y="8"/>
                </a:cubicBezTo>
                <a:cubicBezTo>
                  <a:pt x="3" y="8"/>
                  <a:pt x="2" y="8"/>
                  <a:pt x="1" y="7"/>
                </a:cubicBezTo>
                <a:cubicBezTo>
                  <a:pt x="0" y="6"/>
                  <a:pt x="0" y="5"/>
                  <a:pt x="0" y="4"/>
                </a:cubicBezTo>
                <a:cubicBezTo>
                  <a:pt x="0" y="3"/>
                  <a:pt x="0" y="2"/>
                  <a:pt x="1" y="1"/>
                </a:cubicBezTo>
                <a:cubicBezTo>
                  <a:pt x="2" y="0"/>
                  <a:pt x="3" y="0"/>
                  <a:pt x="4" y="0"/>
                </a:cubicBezTo>
                <a:cubicBezTo>
                  <a:pt x="5" y="0"/>
                  <a:pt x="6" y="0"/>
                  <a:pt x="7" y="2"/>
                </a:cubicBezTo>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478"/>
          <p:cNvSpPr>
            <a:spLocks/>
          </p:cNvSpPr>
          <p:nvPr userDrawn="1"/>
        </p:nvSpPr>
        <p:spPr bwMode="auto">
          <a:xfrm>
            <a:off x="14002866" y="9548953"/>
            <a:ext cx="76200" cy="76200"/>
          </a:xfrm>
          <a:custGeom>
            <a:avLst/>
            <a:gdLst>
              <a:gd name="T0" fmla="*/ 8 w 8"/>
              <a:gd name="T1" fmla="*/ 2 h 8"/>
              <a:gd name="T2" fmla="*/ 6 w 8"/>
              <a:gd name="T3" fmla="*/ 3 h 8"/>
              <a:gd name="T4" fmla="*/ 5 w 8"/>
              <a:gd name="T5" fmla="*/ 2 h 8"/>
              <a:gd name="T6" fmla="*/ 4 w 8"/>
              <a:gd name="T7" fmla="*/ 2 h 8"/>
              <a:gd name="T8" fmla="*/ 3 w 8"/>
              <a:gd name="T9" fmla="*/ 4 h 8"/>
              <a:gd name="T10" fmla="*/ 3 w 8"/>
              <a:gd name="T11" fmla="*/ 6 h 8"/>
              <a:gd name="T12" fmla="*/ 4 w 8"/>
              <a:gd name="T13" fmla="*/ 6 h 8"/>
              <a:gd name="T14" fmla="*/ 6 w 8"/>
              <a:gd name="T15" fmla="*/ 5 h 8"/>
              <a:gd name="T16" fmla="*/ 8 w 8"/>
              <a:gd name="T17" fmla="*/ 6 h 8"/>
              <a:gd name="T18" fmla="*/ 6 w 8"/>
              <a:gd name="T19" fmla="*/ 7 h 8"/>
              <a:gd name="T20" fmla="*/ 4 w 8"/>
              <a:gd name="T21" fmla="*/ 8 h 8"/>
              <a:gd name="T22" fmla="*/ 1 w 8"/>
              <a:gd name="T23" fmla="*/ 7 h 8"/>
              <a:gd name="T24" fmla="*/ 0 w 8"/>
              <a:gd name="T25" fmla="*/ 4 h 8"/>
              <a:gd name="T26" fmla="*/ 1 w 8"/>
              <a:gd name="T27" fmla="*/ 1 h 8"/>
              <a:gd name="T28" fmla="*/ 4 w 8"/>
              <a:gd name="T29" fmla="*/ 0 h 8"/>
              <a:gd name="T30" fmla="*/ 8 w 8"/>
              <a:gd name="T3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8">
                <a:moveTo>
                  <a:pt x="8" y="2"/>
                </a:moveTo>
                <a:cubicBezTo>
                  <a:pt x="6" y="3"/>
                  <a:pt x="6" y="3"/>
                  <a:pt x="6" y="3"/>
                </a:cubicBezTo>
                <a:cubicBezTo>
                  <a:pt x="6" y="2"/>
                  <a:pt x="5" y="2"/>
                  <a:pt x="5" y="2"/>
                </a:cubicBezTo>
                <a:cubicBezTo>
                  <a:pt x="5" y="2"/>
                  <a:pt x="5" y="2"/>
                  <a:pt x="4" y="2"/>
                </a:cubicBezTo>
                <a:cubicBezTo>
                  <a:pt x="3" y="2"/>
                  <a:pt x="3" y="2"/>
                  <a:pt x="3" y="4"/>
                </a:cubicBezTo>
                <a:cubicBezTo>
                  <a:pt x="3" y="5"/>
                  <a:pt x="3" y="5"/>
                  <a:pt x="3" y="6"/>
                </a:cubicBezTo>
                <a:cubicBezTo>
                  <a:pt x="3" y="6"/>
                  <a:pt x="4" y="6"/>
                  <a:pt x="4" y="6"/>
                </a:cubicBezTo>
                <a:cubicBezTo>
                  <a:pt x="5" y="6"/>
                  <a:pt x="6" y="6"/>
                  <a:pt x="6" y="5"/>
                </a:cubicBezTo>
                <a:cubicBezTo>
                  <a:pt x="8" y="6"/>
                  <a:pt x="8" y="6"/>
                  <a:pt x="8" y="6"/>
                </a:cubicBezTo>
                <a:cubicBezTo>
                  <a:pt x="7" y="6"/>
                  <a:pt x="7" y="7"/>
                  <a:pt x="6" y="7"/>
                </a:cubicBezTo>
                <a:cubicBezTo>
                  <a:pt x="6" y="8"/>
                  <a:pt x="5" y="8"/>
                  <a:pt x="4" y="8"/>
                </a:cubicBezTo>
                <a:cubicBezTo>
                  <a:pt x="3" y="8"/>
                  <a:pt x="2" y="8"/>
                  <a:pt x="1" y="7"/>
                </a:cubicBezTo>
                <a:cubicBezTo>
                  <a:pt x="1" y="6"/>
                  <a:pt x="0" y="5"/>
                  <a:pt x="0" y="4"/>
                </a:cubicBezTo>
                <a:cubicBezTo>
                  <a:pt x="0" y="3"/>
                  <a:pt x="1" y="2"/>
                  <a:pt x="1" y="1"/>
                </a:cubicBezTo>
                <a:cubicBezTo>
                  <a:pt x="2" y="0"/>
                  <a:pt x="3" y="0"/>
                  <a:pt x="4" y="0"/>
                </a:cubicBezTo>
                <a:cubicBezTo>
                  <a:pt x="6" y="0"/>
                  <a:pt x="7" y="0"/>
                  <a:pt x="8" y="2"/>
                </a:cubicBezTo>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479"/>
          <p:cNvSpPr>
            <a:spLocks noEditPoints="1"/>
          </p:cNvSpPr>
          <p:nvPr userDrawn="1"/>
        </p:nvSpPr>
        <p:spPr bwMode="auto">
          <a:xfrm>
            <a:off x="13955241" y="9463228"/>
            <a:ext cx="247650" cy="247650"/>
          </a:xfrm>
          <a:custGeom>
            <a:avLst/>
            <a:gdLst>
              <a:gd name="T0" fmla="*/ 25 w 26"/>
              <a:gd name="T1" fmla="*/ 8 h 26"/>
              <a:gd name="T2" fmla="*/ 22 w 26"/>
              <a:gd name="T3" fmla="*/ 4 h 26"/>
              <a:gd name="T4" fmla="*/ 13 w 26"/>
              <a:gd name="T5" fmla="*/ 0 h 26"/>
              <a:gd name="T6" fmla="*/ 4 w 26"/>
              <a:gd name="T7" fmla="*/ 4 h 26"/>
              <a:gd name="T8" fmla="*/ 1 w 26"/>
              <a:gd name="T9" fmla="*/ 8 h 26"/>
              <a:gd name="T10" fmla="*/ 0 w 26"/>
              <a:gd name="T11" fmla="*/ 13 h 26"/>
              <a:gd name="T12" fmla="*/ 1 w 26"/>
              <a:gd name="T13" fmla="*/ 18 h 26"/>
              <a:gd name="T14" fmla="*/ 4 w 26"/>
              <a:gd name="T15" fmla="*/ 22 h 26"/>
              <a:gd name="T16" fmla="*/ 8 w 26"/>
              <a:gd name="T17" fmla="*/ 25 h 26"/>
              <a:gd name="T18" fmla="*/ 13 w 26"/>
              <a:gd name="T19" fmla="*/ 26 h 26"/>
              <a:gd name="T20" fmla="*/ 18 w 26"/>
              <a:gd name="T21" fmla="*/ 25 h 26"/>
              <a:gd name="T22" fmla="*/ 22 w 26"/>
              <a:gd name="T23" fmla="*/ 22 h 26"/>
              <a:gd name="T24" fmla="*/ 25 w 26"/>
              <a:gd name="T25" fmla="*/ 18 h 26"/>
              <a:gd name="T26" fmla="*/ 26 w 26"/>
              <a:gd name="T27" fmla="*/ 13 h 26"/>
              <a:gd name="T28" fmla="*/ 25 w 26"/>
              <a:gd name="T29" fmla="*/ 8 h 26"/>
              <a:gd name="T30" fmla="*/ 20 w 26"/>
              <a:gd name="T31" fmla="*/ 20 h 26"/>
              <a:gd name="T32" fmla="*/ 17 w 26"/>
              <a:gd name="T33" fmla="*/ 23 h 26"/>
              <a:gd name="T34" fmla="*/ 13 w 26"/>
              <a:gd name="T35" fmla="*/ 23 h 26"/>
              <a:gd name="T36" fmla="*/ 9 w 26"/>
              <a:gd name="T37" fmla="*/ 23 h 26"/>
              <a:gd name="T38" fmla="*/ 5 w 26"/>
              <a:gd name="T39" fmla="*/ 20 h 26"/>
              <a:gd name="T40" fmla="*/ 3 w 26"/>
              <a:gd name="T41" fmla="*/ 17 h 26"/>
              <a:gd name="T42" fmla="*/ 2 w 26"/>
              <a:gd name="T43" fmla="*/ 13 h 26"/>
              <a:gd name="T44" fmla="*/ 3 w 26"/>
              <a:gd name="T45" fmla="*/ 9 h 26"/>
              <a:gd name="T46" fmla="*/ 5 w 26"/>
              <a:gd name="T47" fmla="*/ 5 h 26"/>
              <a:gd name="T48" fmla="*/ 13 w 26"/>
              <a:gd name="T49" fmla="*/ 2 h 26"/>
              <a:gd name="T50" fmla="*/ 20 w 26"/>
              <a:gd name="T51" fmla="*/ 5 h 26"/>
              <a:gd name="T52" fmla="*/ 23 w 26"/>
              <a:gd name="T53" fmla="*/ 9 h 26"/>
              <a:gd name="T54" fmla="*/ 23 w 26"/>
              <a:gd name="T55" fmla="*/ 13 h 26"/>
              <a:gd name="T56" fmla="*/ 20 w 26"/>
              <a:gd name="T5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 h="26">
                <a:moveTo>
                  <a:pt x="25" y="8"/>
                </a:moveTo>
                <a:cubicBezTo>
                  <a:pt x="24" y="6"/>
                  <a:pt x="23" y="5"/>
                  <a:pt x="22" y="4"/>
                </a:cubicBezTo>
                <a:cubicBezTo>
                  <a:pt x="19" y="1"/>
                  <a:pt x="16" y="0"/>
                  <a:pt x="13" y="0"/>
                </a:cubicBezTo>
                <a:cubicBezTo>
                  <a:pt x="9" y="0"/>
                  <a:pt x="6" y="1"/>
                  <a:pt x="4" y="4"/>
                </a:cubicBezTo>
                <a:cubicBezTo>
                  <a:pt x="2" y="5"/>
                  <a:pt x="1" y="6"/>
                  <a:pt x="1" y="8"/>
                </a:cubicBezTo>
                <a:cubicBezTo>
                  <a:pt x="0" y="10"/>
                  <a:pt x="0" y="11"/>
                  <a:pt x="0" y="13"/>
                </a:cubicBezTo>
                <a:cubicBezTo>
                  <a:pt x="0" y="15"/>
                  <a:pt x="0" y="16"/>
                  <a:pt x="1" y="18"/>
                </a:cubicBezTo>
                <a:cubicBezTo>
                  <a:pt x="1" y="19"/>
                  <a:pt x="2" y="21"/>
                  <a:pt x="4" y="22"/>
                </a:cubicBezTo>
                <a:cubicBezTo>
                  <a:pt x="5" y="23"/>
                  <a:pt x="6" y="24"/>
                  <a:pt x="8" y="25"/>
                </a:cubicBezTo>
                <a:cubicBezTo>
                  <a:pt x="9" y="25"/>
                  <a:pt x="11" y="26"/>
                  <a:pt x="13" y="26"/>
                </a:cubicBezTo>
                <a:cubicBezTo>
                  <a:pt x="14" y="26"/>
                  <a:pt x="16" y="25"/>
                  <a:pt x="18" y="25"/>
                </a:cubicBezTo>
                <a:cubicBezTo>
                  <a:pt x="19" y="24"/>
                  <a:pt x="21" y="23"/>
                  <a:pt x="22" y="22"/>
                </a:cubicBezTo>
                <a:cubicBezTo>
                  <a:pt x="23" y="21"/>
                  <a:pt x="24" y="19"/>
                  <a:pt x="25" y="18"/>
                </a:cubicBezTo>
                <a:cubicBezTo>
                  <a:pt x="25" y="16"/>
                  <a:pt x="26" y="15"/>
                  <a:pt x="26" y="13"/>
                </a:cubicBezTo>
                <a:cubicBezTo>
                  <a:pt x="26" y="11"/>
                  <a:pt x="25" y="9"/>
                  <a:pt x="25" y="8"/>
                </a:cubicBezTo>
                <a:close/>
                <a:moveTo>
                  <a:pt x="20" y="20"/>
                </a:moveTo>
                <a:cubicBezTo>
                  <a:pt x="19" y="21"/>
                  <a:pt x="18" y="22"/>
                  <a:pt x="17" y="23"/>
                </a:cubicBezTo>
                <a:cubicBezTo>
                  <a:pt x="15" y="23"/>
                  <a:pt x="14" y="23"/>
                  <a:pt x="13" y="23"/>
                </a:cubicBezTo>
                <a:cubicBezTo>
                  <a:pt x="11" y="23"/>
                  <a:pt x="10" y="23"/>
                  <a:pt x="9" y="23"/>
                </a:cubicBezTo>
                <a:cubicBezTo>
                  <a:pt x="7" y="22"/>
                  <a:pt x="6" y="21"/>
                  <a:pt x="5" y="20"/>
                </a:cubicBezTo>
                <a:cubicBezTo>
                  <a:pt x="4" y="19"/>
                  <a:pt x="3" y="18"/>
                  <a:pt x="3" y="17"/>
                </a:cubicBezTo>
                <a:cubicBezTo>
                  <a:pt x="2" y="16"/>
                  <a:pt x="2" y="14"/>
                  <a:pt x="2" y="13"/>
                </a:cubicBezTo>
                <a:cubicBezTo>
                  <a:pt x="2" y="11"/>
                  <a:pt x="2" y="10"/>
                  <a:pt x="3" y="9"/>
                </a:cubicBezTo>
                <a:cubicBezTo>
                  <a:pt x="3" y="8"/>
                  <a:pt x="4" y="6"/>
                  <a:pt x="5" y="5"/>
                </a:cubicBezTo>
                <a:cubicBezTo>
                  <a:pt x="7" y="3"/>
                  <a:pt x="10" y="2"/>
                  <a:pt x="13" y="2"/>
                </a:cubicBezTo>
                <a:cubicBezTo>
                  <a:pt x="16" y="2"/>
                  <a:pt x="18" y="3"/>
                  <a:pt x="20" y="5"/>
                </a:cubicBezTo>
                <a:cubicBezTo>
                  <a:pt x="21" y="6"/>
                  <a:pt x="22" y="8"/>
                  <a:pt x="23" y="9"/>
                </a:cubicBezTo>
                <a:cubicBezTo>
                  <a:pt x="23" y="10"/>
                  <a:pt x="23" y="11"/>
                  <a:pt x="23" y="13"/>
                </a:cubicBezTo>
                <a:cubicBezTo>
                  <a:pt x="23" y="16"/>
                  <a:pt x="22" y="18"/>
                  <a:pt x="20" y="20"/>
                </a:cubicBez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480"/>
          <p:cNvSpPr>
            <a:spLocks noChangeArrowheads="1"/>
          </p:cNvSpPr>
          <p:nvPr userDrawn="1"/>
        </p:nvSpPr>
        <p:spPr bwMode="auto">
          <a:xfrm>
            <a:off x="14374341" y="9501328"/>
            <a:ext cx="28575" cy="38101"/>
          </a:xfrm>
          <a:prstGeom prst="ellipse">
            <a:avLst/>
          </a:pr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481"/>
          <p:cNvSpPr>
            <a:spLocks/>
          </p:cNvSpPr>
          <p:nvPr userDrawn="1"/>
        </p:nvSpPr>
        <p:spPr bwMode="auto">
          <a:xfrm>
            <a:off x="14355291" y="9548953"/>
            <a:ext cx="66675" cy="114300"/>
          </a:xfrm>
          <a:custGeom>
            <a:avLst/>
            <a:gdLst>
              <a:gd name="T0" fmla="*/ 7 w 7"/>
              <a:gd name="T1" fmla="*/ 1 h 12"/>
              <a:gd name="T2" fmla="*/ 7 w 7"/>
              <a:gd name="T3" fmla="*/ 6 h 12"/>
              <a:gd name="T4" fmla="*/ 6 w 7"/>
              <a:gd name="T5" fmla="*/ 6 h 12"/>
              <a:gd name="T6" fmla="*/ 6 w 7"/>
              <a:gd name="T7" fmla="*/ 12 h 12"/>
              <a:gd name="T8" fmla="*/ 2 w 7"/>
              <a:gd name="T9" fmla="*/ 12 h 12"/>
              <a:gd name="T10" fmla="*/ 2 w 7"/>
              <a:gd name="T11" fmla="*/ 6 h 12"/>
              <a:gd name="T12" fmla="*/ 0 w 7"/>
              <a:gd name="T13" fmla="*/ 6 h 12"/>
              <a:gd name="T14" fmla="*/ 0 w 7"/>
              <a:gd name="T15" fmla="*/ 1 h 12"/>
              <a:gd name="T16" fmla="*/ 0 w 7"/>
              <a:gd name="T17" fmla="*/ 0 h 12"/>
              <a:gd name="T18" fmla="*/ 1 w 7"/>
              <a:gd name="T19" fmla="*/ 0 h 12"/>
              <a:gd name="T20" fmla="*/ 6 w 7"/>
              <a:gd name="T21" fmla="*/ 0 h 12"/>
              <a:gd name="T22" fmla="*/ 7 w 7"/>
              <a:gd name="T23" fmla="*/ 0 h 12"/>
              <a:gd name="T24" fmla="*/ 7 w 7"/>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2">
                <a:moveTo>
                  <a:pt x="7" y="1"/>
                </a:moveTo>
                <a:cubicBezTo>
                  <a:pt x="7" y="6"/>
                  <a:pt x="7" y="6"/>
                  <a:pt x="7" y="6"/>
                </a:cubicBezTo>
                <a:cubicBezTo>
                  <a:pt x="6" y="6"/>
                  <a:pt x="6" y="6"/>
                  <a:pt x="6" y="6"/>
                </a:cubicBezTo>
                <a:cubicBezTo>
                  <a:pt x="6" y="12"/>
                  <a:pt x="6" y="12"/>
                  <a:pt x="6" y="12"/>
                </a:cubicBezTo>
                <a:cubicBezTo>
                  <a:pt x="2" y="12"/>
                  <a:pt x="2" y="12"/>
                  <a:pt x="2" y="12"/>
                </a:cubicBezTo>
                <a:cubicBezTo>
                  <a:pt x="2" y="6"/>
                  <a:pt x="2" y="6"/>
                  <a:pt x="2" y="6"/>
                </a:cubicBezTo>
                <a:cubicBezTo>
                  <a:pt x="0" y="6"/>
                  <a:pt x="0" y="6"/>
                  <a:pt x="0" y="6"/>
                </a:cubicBezTo>
                <a:cubicBezTo>
                  <a:pt x="0" y="1"/>
                  <a:pt x="0" y="1"/>
                  <a:pt x="0" y="1"/>
                </a:cubicBezTo>
                <a:cubicBezTo>
                  <a:pt x="0" y="0"/>
                  <a:pt x="0" y="0"/>
                  <a:pt x="0" y="0"/>
                </a:cubicBezTo>
                <a:cubicBezTo>
                  <a:pt x="0" y="0"/>
                  <a:pt x="1" y="0"/>
                  <a:pt x="1" y="0"/>
                </a:cubicBezTo>
                <a:cubicBezTo>
                  <a:pt x="6" y="0"/>
                  <a:pt x="6" y="0"/>
                  <a:pt x="6" y="0"/>
                </a:cubicBezTo>
                <a:cubicBezTo>
                  <a:pt x="6" y="0"/>
                  <a:pt x="7" y="0"/>
                  <a:pt x="7" y="0"/>
                </a:cubicBezTo>
                <a:cubicBezTo>
                  <a:pt x="7" y="0"/>
                  <a:pt x="7" y="0"/>
                  <a:pt x="7" y="1"/>
                </a:cubicBezTo>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482"/>
          <p:cNvSpPr>
            <a:spLocks noEditPoints="1"/>
          </p:cNvSpPr>
          <p:nvPr userDrawn="1"/>
        </p:nvSpPr>
        <p:spPr bwMode="auto">
          <a:xfrm>
            <a:off x="14269566" y="9463228"/>
            <a:ext cx="238125" cy="247650"/>
          </a:xfrm>
          <a:custGeom>
            <a:avLst/>
            <a:gdLst>
              <a:gd name="T0" fmla="*/ 22 w 25"/>
              <a:gd name="T1" fmla="*/ 4 h 26"/>
              <a:gd name="T2" fmla="*/ 13 w 25"/>
              <a:gd name="T3" fmla="*/ 0 h 26"/>
              <a:gd name="T4" fmla="*/ 3 w 25"/>
              <a:gd name="T5" fmla="*/ 4 h 26"/>
              <a:gd name="T6" fmla="*/ 0 w 25"/>
              <a:gd name="T7" fmla="*/ 13 h 26"/>
              <a:gd name="T8" fmla="*/ 3 w 25"/>
              <a:gd name="T9" fmla="*/ 22 h 26"/>
              <a:gd name="T10" fmla="*/ 13 w 25"/>
              <a:gd name="T11" fmla="*/ 26 h 26"/>
              <a:gd name="T12" fmla="*/ 22 w 25"/>
              <a:gd name="T13" fmla="*/ 22 h 26"/>
              <a:gd name="T14" fmla="*/ 25 w 25"/>
              <a:gd name="T15" fmla="*/ 13 h 26"/>
              <a:gd name="T16" fmla="*/ 22 w 25"/>
              <a:gd name="T17" fmla="*/ 4 h 26"/>
              <a:gd name="T18" fmla="*/ 20 w 25"/>
              <a:gd name="T19" fmla="*/ 20 h 26"/>
              <a:gd name="T20" fmla="*/ 13 w 25"/>
              <a:gd name="T21" fmla="*/ 23 h 26"/>
              <a:gd name="T22" fmla="*/ 5 w 25"/>
              <a:gd name="T23" fmla="*/ 20 h 26"/>
              <a:gd name="T24" fmla="*/ 2 w 25"/>
              <a:gd name="T25" fmla="*/ 13 h 26"/>
              <a:gd name="T26" fmla="*/ 5 w 25"/>
              <a:gd name="T27" fmla="*/ 5 h 26"/>
              <a:gd name="T28" fmla="*/ 13 w 25"/>
              <a:gd name="T29" fmla="*/ 2 h 26"/>
              <a:gd name="T30" fmla="*/ 20 w 25"/>
              <a:gd name="T31" fmla="*/ 5 h 26"/>
              <a:gd name="T32" fmla="*/ 23 w 25"/>
              <a:gd name="T33" fmla="*/ 13 h 26"/>
              <a:gd name="T34" fmla="*/ 20 w 25"/>
              <a:gd name="T3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6">
                <a:moveTo>
                  <a:pt x="22" y="4"/>
                </a:moveTo>
                <a:cubicBezTo>
                  <a:pt x="19" y="1"/>
                  <a:pt x="16" y="0"/>
                  <a:pt x="13" y="0"/>
                </a:cubicBezTo>
                <a:cubicBezTo>
                  <a:pt x="9" y="0"/>
                  <a:pt x="6" y="1"/>
                  <a:pt x="3" y="4"/>
                </a:cubicBezTo>
                <a:cubicBezTo>
                  <a:pt x="1" y="6"/>
                  <a:pt x="0" y="9"/>
                  <a:pt x="0" y="13"/>
                </a:cubicBezTo>
                <a:cubicBezTo>
                  <a:pt x="0" y="16"/>
                  <a:pt x="1" y="19"/>
                  <a:pt x="3" y="22"/>
                </a:cubicBezTo>
                <a:cubicBezTo>
                  <a:pt x="6" y="25"/>
                  <a:pt x="9" y="26"/>
                  <a:pt x="13" y="26"/>
                </a:cubicBezTo>
                <a:cubicBezTo>
                  <a:pt x="16" y="26"/>
                  <a:pt x="19" y="25"/>
                  <a:pt x="22" y="22"/>
                </a:cubicBezTo>
                <a:cubicBezTo>
                  <a:pt x="24" y="20"/>
                  <a:pt x="25" y="16"/>
                  <a:pt x="25" y="13"/>
                </a:cubicBezTo>
                <a:cubicBezTo>
                  <a:pt x="25" y="9"/>
                  <a:pt x="24" y="6"/>
                  <a:pt x="22" y="4"/>
                </a:cubicBezTo>
                <a:close/>
                <a:moveTo>
                  <a:pt x="20" y="20"/>
                </a:moveTo>
                <a:cubicBezTo>
                  <a:pt x="18" y="22"/>
                  <a:pt x="15" y="23"/>
                  <a:pt x="13" y="23"/>
                </a:cubicBezTo>
                <a:cubicBezTo>
                  <a:pt x="10" y="23"/>
                  <a:pt x="7" y="22"/>
                  <a:pt x="5" y="20"/>
                </a:cubicBezTo>
                <a:cubicBezTo>
                  <a:pt x="3" y="18"/>
                  <a:pt x="2" y="16"/>
                  <a:pt x="2" y="13"/>
                </a:cubicBezTo>
                <a:cubicBezTo>
                  <a:pt x="2" y="10"/>
                  <a:pt x="3" y="8"/>
                  <a:pt x="5" y="5"/>
                </a:cubicBezTo>
                <a:cubicBezTo>
                  <a:pt x="7" y="3"/>
                  <a:pt x="10" y="2"/>
                  <a:pt x="13" y="2"/>
                </a:cubicBezTo>
                <a:cubicBezTo>
                  <a:pt x="15" y="2"/>
                  <a:pt x="18" y="3"/>
                  <a:pt x="20" y="5"/>
                </a:cubicBezTo>
                <a:cubicBezTo>
                  <a:pt x="22" y="7"/>
                  <a:pt x="23" y="10"/>
                  <a:pt x="23" y="13"/>
                </a:cubicBezTo>
                <a:cubicBezTo>
                  <a:pt x="23" y="16"/>
                  <a:pt x="22" y="18"/>
                  <a:pt x="20" y="20"/>
                </a:cubicBez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83"/>
          <p:cNvSpPr>
            <a:spLocks/>
          </p:cNvSpPr>
          <p:nvPr userDrawn="1"/>
        </p:nvSpPr>
        <p:spPr bwMode="auto">
          <a:xfrm>
            <a:off x="14945841" y="9520378"/>
            <a:ext cx="133350" cy="133350"/>
          </a:xfrm>
          <a:custGeom>
            <a:avLst/>
            <a:gdLst>
              <a:gd name="T0" fmla="*/ 1 w 14"/>
              <a:gd name="T1" fmla="*/ 5 h 14"/>
              <a:gd name="T2" fmla="*/ 3 w 14"/>
              <a:gd name="T3" fmla="*/ 1 h 14"/>
              <a:gd name="T4" fmla="*/ 7 w 14"/>
              <a:gd name="T5" fmla="*/ 0 h 14"/>
              <a:gd name="T6" fmla="*/ 12 w 14"/>
              <a:gd name="T7" fmla="*/ 2 h 14"/>
              <a:gd name="T8" fmla="*/ 14 w 14"/>
              <a:gd name="T9" fmla="*/ 7 h 14"/>
              <a:gd name="T10" fmla="*/ 12 w 14"/>
              <a:gd name="T11" fmla="*/ 12 h 14"/>
              <a:gd name="T12" fmla="*/ 7 w 14"/>
              <a:gd name="T13" fmla="*/ 14 h 14"/>
              <a:gd name="T14" fmla="*/ 3 w 14"/>
              <a:gd name="T15" fmla="*/ 13 h 14"/>
              <a:gd name="T16" fmla="*/ 1 w 14"/>
              <a:gd name="T17" fmla="*/ 9 h 14"/>
              <a:gd name="T18" fmla="*/ 5 w 14"/>
              <a:gd name="T19" fmla="*/ 9 h 14"/>
              <a:gd name="T20" fmla="*/ 7 w 14"/>
              <a:gd name="T21" fmla="*/ 11 h 14"/>
              <a:gd name="T22" fmla="*/ 10 w 14"/>
              <a:gd name="T23" fmla="*/ 10 h 14"/>
              <a:gd name="T24" fmla="*/ 10 w 14"/>
              <a:gd name="T25" fmla="*/ 7 h 14"/>
              <a:gd name="T26" fmla="*/ 10 w 14"/>
              <a:gd name="T27" fmla="*/ 4 h 14"/>
              <a:gd name="T28" fmla="*/ 7 w 14"/>
              <a:gd name="T29" fmla="*/ 3 h 14"/>
              <a:gd name="T30" fmla="*/ 5 w 14"/>
              <a:gd name="T31" fmla="*/ 5 h 14"/>
              <a:gd name="T32" fmla="*/ 5 w 14"/>
              <a:gd name="T33" fmla="*/ 5 h 14"/>
              <a:gd name="T34" fmla="*/ 3 w 14"/>
              <a:gd name="T35" fmla="*/ 8 h 14"/>
              <a:gd name="T36" fmla="*/ 0 w 14"/>
              <a:gd name="T37" fmla="*/ 5 h 14"/>
              <a:gd name="T38" fmla="*/ 1 w 14"/>
              <a:gd name="T39"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 h="14">
                <a:moveTo>
                  <a:pt x="1" y="5"/>
                </a:moveTo>
                <a:cubicBezTo>
                  <a:pt x="2" y="3"/>
                  <a:pt x="2" y="2"/>
                  <a:pt x="3" y="1"/>
                </a:cubicBezTo>
                <a:cubicBezTo>
                  <a:pt x="4" y="0"/>
                  <a:pt x="6" y="0"/>
                  <a:pt x="7" y="0"/>
                </a:cubicBezTo>
                <a:cubicBezTo>
                  <a:pt x="9" y="0"/>
                  <a:pt x="11" y="1"/>
                  <a:pt x="12" y="2"/>
                </a:cubicBezTo>
                <a:cubicBezTo>
                  <a:pt x="13" y="3"/>
                  <a:pt x="14" y="5"/>
                  <a:pt x="14" y="7"/>
                </a:cubicBezTo>
                <a:cubicBezTo>
                  <a:pt x="14" y="9"/>
                  <a:pt x="13" y="11"/>
                  <a:pt x="12" y="12"/>
                </a:cubicBezTo>
                <a:cubicBezTo>
                  <a:pt x="11" y="13"/>
                  <a:pt x="9" y="14"/>
                  <a:pt x="7" y="14"/>
                </a:cubicBezTo>
                <a:cubicBezTo>
                  <a:pt x="6" y="14"/>
                  <a:pt x="4" y="14"/>
                  <a:pt x="3" y="13"/>
                </a:cubicBezTo>
                <a:cubicBezTo>
                  <a:pt x="2" y="12"/>
                  <a:pt x="2" y="11"/>
                  <a:pt x="1" y="9"/>
                </a:cubicBezTo>
                <a:cubicBezTo>
                  <a:pt x="5" y="9"/>
                  <a:pt x="5" y="9"/>
                  <a:pt x="5" y="9"/>
                </a:cubicBezTo>
                <a:cubicBezTo>
                  <a:pt x="5" y="10"/>
                  <a:pt x="6" y="11"/>
                  <a:pt x="7" y="11"/>
                </a:cubicBezTo>
                <a:cubicBezTo>
                  <a:pt x="8" y="11"/>
                  <a:pt x="9" y="11"/>
                  <a:pt x="10" y="10"/>
                </a:cubicBezTo>
                <a:cubicBezTo>
                  <a:pt x="10" y="9"/>
                  <a:pt x="10" y="8"/>
                  <a:pt x="10" y="7"/>
                </a:cubicBezTo>
                <a:cubicBezTo>
                  <a:pt x="10" y="6"/>
                  <a:pt x="10" y="5"/>
                  <a:pt x="10" y="4"/>
                </a:cubicBezTo>
                <a:cubicBezTo>
                  <a:pt x="9" y="3"/>
                  <a:pt x="8" y="3"/>
                  <a:pt x="7" y="3"/>
                </a:cubicBezTo>
                <a:cubicBezTo>
                  <a:pt x="6" y="3"/>
                  <a:pt x="5" y="4"/>
                  <a:pt x="5" y="5"/>
                </a:cubicBezTo>
                <a:cubicBezTo>
                  <a:pt x="5" y="5"/>
                  <a:pt x="5" y="5"/>
                  <a:pt x="5" y="5"/>
                </a:cubicBezTo>
                <a:cubicBezTo>
                  <a:pt x="3" y="8"/>
                  <a:pt x="3" y="8"/>
                  <a:pt x="3" y="8"/>
                </a:cubicBezTo>
                <a:cubicBezTo>
                  <a:pt x="0" y="5"/>
                  <a:pt x="0" y="5"/>
                  <a:pt x="0" y="5"/>
                </a:cubicBezTo>
                <a:lnTo>
                  <a:pt x="1" y="5"/>
                </a:ln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84"/>
          <p:cNvSpPr>
            <a:spLocks noEditPoints="1"/>
          </p:cNvSpPr>
          <p:nvPr userDrawn="1"/>
        </p:nvSpPr>
        <p:spPr bwMode="auto">
          <a:xfrm>
            <a:off x="14888691" y="9463228"/>
            <a:ext cx="247650" cy="247650"/>
          </a:xfrm>
          <a:custGeom>
            <a:avLst/>
            <a:gdLst>
              <a:gd name="T0" fmla="*/ 22 w 26"/>
              <a:gd name="T1" fmla="*/ 4 h 26"/>
              <a:gd name="T2" fmla="*/ 13 w 26"/>
              <a:gd name="T3" fmla="*/ 0 h 26"/>
              <a:gd name="T4" fmla="*/ 4 w 26"/>
              <a:gd name="T5" fmla="*/ 4 h 26"/>
              <a:gd name="T6" fmla="*/ 0 w 26"/>
              <a:gd name="T7" fmla="*/ 13 h 26"/>
              <a:gd name="T8" fmla="*/ 4 w 26"/>
              <a:gd name="T9" fmla="*/ 22 h 26"/>
              <a:gd name="T10" fmla="*/ 13 w 26"/>
              <a:gd name="T11" fmla="*/ 26 h 26"/>
              <a:gd name="T12" fmla="*/ 22 w 26"/>
              <a:gd name="T13" fmla="*/ 22 h 26"/>
              <a:gd name="T14" fmla="*/ 26 w 26"/>
              <a:gd name="T15" fmla="*/ 13 h 26"/>
              <a:gd name="T16" fmla="*/ 22 w 26"/>
              <a:gd name="T17" fmla="*/ 4 h 26"/>
              <a:gd name="T18" fmla="*/ 21 w 26"/>
              <a:gd name="T19" fmla="*/ 20 h 26"/>
              <a:gd name="T20" fmla="*/ 13 w 26"/>
              <a:gd name="T21" fmla="*/ 23 h 26"/>
              <a:gd name="T22" fmla="*/ 6 w 26"/>
              <a:gd name="T23" fmla="*/ 20 h 26"/>
              <a:gd name="T24" fmla="*/ 3 w 26"/>
              <a:gd name="T25" fmla="*/ 13 h 26"/>
              <a:gd name="T26" fmla="*/ 6 w 26"/>
              <a:gd name="T27" fmla="*/ 5 h 26"/>
              <a:gd name="T28" fmla="*/ 13 w 26"/>
              <a:gd name="T29" fmla="*/ 2 h 26"/>
              <a:gd name="T30" fmla="*/ 21 w 26"/>
              <a:gd name="T31" fmla="*/ 5 h 26"/>
              <a:gd name="T32" fmla="*/ 24 w 26"/>
              <a:gd name="T33" fmla="*/ 13 h 26"/>
              <a:gd name="T34" fmla="*/ 21 w 26"/>
              <a:gd name="T3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6">
                <a:moveTo>
                  <a:pt x="22" y="4"/>
                </a:moveTo>
                <a:cubicBezTo>
                  <a:pt x="20" y="1"/>
                  <a:pt x="17" y="0"/>
                  <a:pt x="13" y="0"/>
                </a:cubicBezTo>
                <a:cubicBezTo>
                  <a:pt x="10" y="0"/>
                  <a:pt x="7" y="1"/>
                  <a:pt x="4" y="4"/>
                </a:cubicBezTo>
                <a:cubicBezTo>
                  <a:pt x="1" y="6"/>
                  <a:pt x="0" y="9"/>
                  <a:pt x="0" y="13"/>
                </a:cubicBezTo>
                <a:cubicBezTo>
                  <a:pt x="0" y="16"/>
                  <a:pt x="1" y="19"/>
                  <a:pt x="4" y="22"/>
                </a:cubicBezTo>
                <a:cubicBezTo>
                  <a:pt x="7" y="25"/>
                  <a:pt x="10" y="26"/>
                  <a:pt x="13" y="26"/>
                </a:cubicBezTo>
                <a:cubicBezTo>
                  <a:pt x="17" y="26"/>
                  <a:pt x="20" y="25"/>
                  <a:pt x="22" y="22"/>
                </a:cubicBezTo>
                <a:cubicBezTo>
                  <a:pt x="25" y="20"/>
                  <a:pt x="26" y="16"/>
                  <a:pt x="26" y="13"/>
                </a:cubicBezTo>
                <a:cubicBezTo>
                  <a:pt x="26" y="9"/>
                  <a:pt x="25" y="6"/>
                  <a:pt x="22" y="4"/>
                </a:cubicBezTo>
                <a:close/>
                <a:moveTo>
                  <a:pt x="21" y="20"/>
                </a:moveTo>
                <a:cubicBezTo>
                  <a:pt x="19" y="22"/>
                  <a:pt x="16" y="23"/>
                  <a:pt x="13" y="23"/>
                </a:cubicBezTo>
                <a:cubicBezTo>
                  <a:pt x="10" y="23"/>
                  <a:pt x="8" y="22"/>
                  <a:pt x="6" y="20"/>
                </a:cubicBezTo>
                <a:cubicBezTo>
                  <a:pt x="4" y="18"/>
                  <a:pt x="3" y="16"/>
                  <a:pt x="3" y="13"/>
                </a:cubicBezTo>
                <a:cubicBezTo>
                  <a:pt x="3" y="10"/>
                  <a:pt x="4" y="8"/>
                  <a:pt x="6" y="5"/>
                </a:cubicBezTo>
                <a:cubicBezTo>
                  <a:pt x="8" y="3"/>
                  <a:pt x="10" y="2"/>
                  <a:pt x="13" y="2"/>
                </a:cubicBezTo>
                <a:cubicBezTo>
                  <a:pt x="16" y="2"/>
                  <a:pt x="19" y="3"/>
                  <a:pt x="21" y="5"/>
                </a:cubicBezTo>
                <a:cubicBezTo>
                  <a:pt x="23" y="7"/>
                  <a:pt x="24" y="10"/>
                  <a:pt x="24" y="13"/>
                </a:cubicBezTo>
                <a:cubicBezTo>
                  <a:pt x="24" y="16"/>
                  <a:pt x="23" y="18"/>
                  <a:pt x="21" y="20"/>
                </a:cubicBez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485"/>
          <p:cNvSpPr>
            <a:spLocks noEditPoints="1"/>
          </p:cNvSpPr>
          <p:nvPr userDrawn="1"/>
        </p:nvSpPr>
        <p:spPr bwMode="auto">
          <a:xfrm>
            <a:off x="14574366" y="9463228"/>
            <a:ext cx="247650" cy="247650"/>
          </a:xfrm>
          <a:custGeom>
            <a:avLst/>
            <a:gdLst>
              <a:gd name="T0" fmla="*/ 23 w 26"/>
              <a:gd name="T1" fmla="*/ 4 h 26"/>
              <a:gd name="T2" fmla="*/ 13 w 26"/>
              <a:gd name="T3" fmla="*/ 0 h 26"/>
              <a:gd name="T4" fmla="*/ 4 w 26"/>
              <a:gd name="T5" fmla="*/ 4 h 26"/>
              <a:gd name="T6" fmla="*/ 0 w 26"/>
              <a:gd name="T7" fmla="*/ 13 h 26"/>
              <a:gd name="T8" fmla="*/ 4 w 26"/>
              <a:gd name="T9" fmla="*/ 22 h 26"/>
              <a:gd name="T10" fmla="*/ 13 w 26"/>
              <a:gd name="T11" fmla="*/ 26 h 26"/>
              <a:gd name="T12" fmla="*/ 23 w 26"/>
              <a:gd name="T13" fmla="*/ 22 h 26"/>
              <a:gd name="T14" fmla="*/ 26 w 26"/>
              <a:gd name="T15" fmla="*/ 13 h 26"/>
              <a:gd name="T16" fmla="*/ 23 w 26"/>
              <a:gd name="T17" fmla="*/ 4 h 26"/>
              <a:gd name="T18" fmla="*/ 21 w 26"/>
              <a:gd name="T19" fmla="*/ 20 h 26"/>
              <a:gd name="T20" fmla="*/ 13 w 26"/>
              <a:gd name="T21" fmla="*/ 23 h 26"/>
              <a:gd name="T22" fmla="*/ 6 w 26"/>
              <a:gd name="T23" fmla="*/ 20 h 26"/>
              <a:gd name="T24" fmla="*/ 3 w 26"/>
              <a:gd name="T25" fmla="*/ 13 h 26"/>
              <a:gd name="T26" fmla="*/ 3 w 26"/>
              <a:gd name="T27" fmla="*/ 9 h 26"/>
              <a:gd name="T28" fmla="*/ 10 w 26"/>
              <a:gd name="T29" fmla="*/ 12 h 26"/>
              <a:gd name="T30" fmla="*/ 12 w 26"/>
              <a:gd name="T31" fmla="*/ 13 h 26"/>
              <a:gd name="T32" fmla="*/ 14 w 26"/>
              <a:gd name="T33" fmla="*/ 14 h 26"/>
              <a:gd name="T34" fmla="*/ 15 w 26"/>
              <a:gd name="T35" fmla="*/ 14 h 26"/>
              <a:gd name="T36" fmla="*/ 15 w 26"/>
              <a:gd name="T37" fmla="*/ 15 h 26"/>
              <a:gd name="T38" fmla="*/ 13 w 26"/>
              <a:gd name="T39" fmla="*/ 17 h 26"/>
              <a:gd name="T40" fmla="*/ 11 w 26"/>
              <a:gd name="T41" fmla="*/ 15 h 26"/>
              <a:gd name="T42" fmla="*/ 9 w 26"/>
              <a:gd name="T43" fmla="*/ 17 h 26"/>
              <a:gd name="T44" fmla="*/ 13 w 26"/>
              <a:gd name="T45" fmla="*/ 19 h 26"/>
              <a:gd name="T46" fmla="*/ 13 w 26"/>
              <a:gd name="T47" fmla="*/ 21 h 26"/>
              <a:gd name="T48" fmla="*/ 14 w 26"/>
              <a:gd name="T49" fmla="*/ 21 h 26"/>
              <a:gd name="T50" fmla="*/ 14 w 26"/>
              <a:gd name="T51" fmla="*/ 19 h 26"/>
              <a:gd name="T52" fmla="*/ 18 w 26"/>
              <a:gd name="T53" fmla="*/ 16 h 26"/>
              <a:gd name="T54" fmla="*/ 23 w 26"/>
              <a:gd name="T55" fmla="*/ 18 h 26"/>
              <a:gd name="T56" fmla="*/ 21 w 26"/>
              <a:gd name="T57" fmla="*/ 20 h 26"/>
              <a:gd name="T58" fmla="*/ 17 w 26"/>
              <a:gd name="T59" fmla="*/ 13 h 26"/>
              <a:gd name="T60" fmla="*/ 15 w 26"/>
              <a:gd name="T61" fmla="*/ 12 h 26"/>
              <a:gd name="T62" fmla="*/ 14 w 26"/>
              <a:gd name="T63" fmla="*/ 11 h 26"/>
              <a:gd name="T64" fmla="*/ 12 w 26"/>
              <a:gd name="T65" fmla="*/ 11 h 26"/>
              <a:gd name="T66" fmla="*/ 12 w 26"/>
              <a:gd name="T67" fmla="*/ 10 h 26"/>
              <a:gd name="T68" fmla="*/ 14 w 26"/>
              <a:gd name="T69" fmla="*/ 9 h 26"/>
              <a:gd name="T70" fmla="*/ 16 w 26"/>
              <a:gd name="T71" fmla="*/ 10 h 26"/>
              <a:gd name="T72" fmla="*/ 17 w 26"/>
              <a:gd name="T73" fmla="*/ 8 h 26"/>
              <a:gd name="T74" fmla="*/ 14 w 26"/>
              <a:gd name="T75" fmla="*/ 7 h 26"/>
              <a:gd name="T76" fmla="*/ 14 w 26"/>
              <a:gd name="T77" fmla="*/ 5 h 26"/>
              <a:gd name="T78" fmla="*/ 13 w 26"/>
              <a:gd name="T79" fmla="*/ 5 h 26"/>
              <a:gd name="T80" fmla="*/ 13 w 26"/>
              <a:gd name="T81" fmla="*/ 7 h 26"/>
              <a:gd name="T82" fmla="*/ 9 w 26"/>
              <a:gd name="T83" fmla="*/ 9 h 26"/>
              <a:gd name="T84" fmla="*/ 4 w 26"/>
              <a:gd name="T85" fmla="*/ 7 h 26"/>
              <a:gd name="T86" fmla="*/ 6 w 26"/>
              <a:gd name="T87" fmla="*/ 5 h 26"/>
              <a:gd name="T88" fmla="*/ 13 w 26"/>
              <a:gd name="T89" fmla="*/ 2 h 26"/>
              <a:gd name="T90" fmla="*/ 21 w 26"/>
              <a:gd name="T91" fmla="*/ 5 h 26"/>
              <a:gd name="T92" fmla="*/ 24 w 26"/>
              <a:gd name="T93" fmla="*/ 13 h 26"/>
              <a:gd name="T94" fmla="*/ 24 w 26"/>
              <a:gd name="T95" fmla="*/ 16 h 26"/>
              <a:gd name="T96" fmla="*/ 17 w 26"/>
              <a:gd name="T97"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 h="26">
                <a:moveTo>
                  <a:pt x="23" y="4"/>
                </a:moveTo>
                <a:cubicBezTo>
                  <a:pt x="20" y="1"/>
                  <a:pt x="17" y="0"/>
                  <a:pt x="13" y="0"/>
                </a:cubicBezTo>
                <a:cubicBezTo>
                  <a:pt x="10" y="0"/>
                  <a:pt x="7" y="1"/>
                  <a:pt x="4" y="4"/>
                </a:cubicBezTo>
                <a:cubicBezTo>
                  <a:pt x="2" y="6"/>
                  <a:pt x="0" y="9"/>
                  <a:pt x="0" y="13"/>
                </a:cubicBezTo>
                <a:cubicBezTo>
                  <a:pt x="0" y="16"/>
                  <a:pt x="2" y="19"/>
                  <a:pt x="4" y="22"/>
                </a:cubicBezTo>
                <a:cubicBezTo>
                  <a:pt x="7" y="25"/>
                  <a:pt x="10" y="26"/>
                  <a:pt x="13" y="26"/>
                </a:cubicBezTo>
                <a:cubicBezTo>
                  <a:pt x="17" y="26"/>
                  <a:pt x="20" y="25"/>
                  <a:pt x="23" y="22"/>
                </a:cubicBezTo>
                <a:cubicBezTo>
                  <a:pt x="25" y="20"/>
                  <a:pt x="26" y="16"/>
                  <a:pt x="26" y="13"/>
                </a:cubicBezTo>
                <a:cubicBezTo>
                  <a:pt x="26" y="9"/>
                  <a:pt x="25" y="6"/>
                  <a:pt x="23" y="4"/>
                </a:cubicBezTo>
                <a:close/>
                <a:moveTo>
                  <a:pt x="21" y="20"/>
                </a:moveTo>
                <a:cubicBezTo>
                  <a:pt x="19" y="22"/>
                  <a:pt x="16" y="23"/>
                  <a:pt x="13" y="23"/>
                </a:cubicBezTo>
                <a:cubicBezTo>
                  <a:pt x="10" y="23"/>
                  <a:pt x="8" y="22"/>
                  <a:pt x="6" y="20"/>
                </a:cubicBezTo>
                <a:cubicBezTo>
                  <a:pt x="4" y="18"/>
                  <a:pt x="3" y="16"/>
                  <a:pt x="3" y="13"/>
                </a:cubicBezTo>
                <a:cubicBezTo>
                  <a:pt x="3" y="12"/>
                  <a:pt x="3" y="10"/>
                  <a:pt x="3" y="9"/>
                </a:cubicBezTo>
                <a:cubicBezTo>
                  <a:pt x="10" y="12"/>
                  <a:pt x="10" y="12"/>
                  <a:pt x="10" y="12"/>
                </a:cubicBezTo>
                <a:cubicBezTo>
                  <a:pt x="11" y="13"/>
                  <a:pt x="11" y="13"/>
                  <a:pt x="12" y="13"/>
                </a:cubicBezTo>
                <a:cubicBezTo>
                  <a:pt x="14" y="14"/>
                  <a:pt x="14" y="14"/>
                  <a:pt x="14" y="14"/>
                </a:cubicBezTo>
                <a:cubicBezTo>
                  <a:pt x="15" y="14"/>
                  <a:pt x="15" y="14"/>
                  <a:pt x="15" y="14"/>
                </a:cubicBezTo>
                <a:cubicBezTo>
                  <a:pt x="15" y="15"/>
                  <a:pt x="15" y="15"/>
                  <a:pt x="15" y="15"/>
                </a:cubicBezTo>
                <a:cubicBezTo>
                  <a:pt x="15" y="16"/>
                  <a:pt x="14" y="17"/>
                  <a:pt x="13" y="17"/>
                </a:cubicBezTo>
                <a:cubicBezTo>
                  <a:pt x="12" y="17"/>
                  <a:pt x="11" y="16"/>
                  <a:pt x="11" y="15"/>
                </a:cubicBezTo>
                <a:cubicBezTo>
                  <a:pt x="9" y="17"/>
                  <a:pt x="9" y="17"/>
                  <a:pt x="9" y="17"/>
                </a:cubicBezTo>
                <a:cubicBezTo>
                  <a:pt x="10" y="18"/>
                  <a:pt x="11" y="19"/>
                  <a:pt x="13" y="19"/>
                </a:cubicBezTo>
                <a:cubicBezTo>
                  <a:pt x="13" y="21"/>
                  <a:pt x="13" y="21"/>
                  <a:pt x="13" y="21"/>
                </a:cubicBezTo>
                <a:cubicBezTo>
                  <a:pt x="14" y="21"/>
                  <a:pt x="14" y="21"/>
                  <a:pt x="14" y="21"/>
                </a:cubicBezTo>
                <a:cubicBezTo>
                  <a:pt x="14" y="19"/>
                  <a:pt x="14" y="19"/>
                  <a:pt x="14" y="19"/>
                </a:cubicBezTo>
                <a:cubicBezTo>
                  <a:pt x="16" y="19"/>
                  <a:pt x="17" y="17"/>
                  <a:pt x="18" y="16"/>
                </a:cubicBezTo>
                <a:cubicBezTo>
                  <a:pt x="23" y="18"/>
                  <a:pt x="23" y="18"/>
                  <a:pt x="23" y="18"/>
                </a:cubicBezTo>
                <a:cubicBezTo>
                  <a:pt x="22" y="19"/>
                  <a:pt x="22" y="20"/>
                  <a:pt x="21" y="20"/>
                </a:cubicBezTo>
                <a:close/>
                <a:moveTo>
                  <a:pt x="17" y="13"/>
                </a:moveTo>
                <a:cubicBezTo>
                  <a:pt x="16" y="12"/>
                  <a:pt x="16" y="12"/>
                  <a:pt x="15" y="12"/>
                </a:cubicBezTo>
                <a:cubicBezTo>
                  <a:pt x="14" y="11"/>
                  <a:pt x="14" y="11"/>
                  <a:pt x="14" y="11"/>
                </a:cubicBezTo>
                <a:cubicBezTo>
                  <a:pt x="12" y="11"/>
                  <a:pt x="12" y="11"/>
                  <a:pt x="12" y="11"/>
                </a:cubicBezTo>
                <a:cubicBezTo>
                  <a:pt x="12" y="10"/>
                  <a:pt x="12" y="10"/>
                  <a:pt x="12" y="10"/>
                </a:cubicBezTo>
                <a:cubicBezTo>
                  <a:pt x="12" y="9"/>
                  <a:pt x="13" y="9"/>
                  <a:pt x="14" y="9"/>
                </a:cubicBezTo>
                <a:cubicBezTo>
                  <a:pt x="14" y="9"/>
                  <a:pt x="15" y="9"/>
                  <a:pt x="16" y="10"/>
                </a:cubicBezTo>
                <a:cubicBezTo>
                  <a:pt x="17" y="8"/>
                  <a:pt x="17" y="8"/>
                  <a:pt x="17" y="8"/>
                </a:cubicBezTo>
                <a:cubicBezTo>
                  <a:pt x="16" y="7"/>
                  <a:pt x="15" y="7"/>
                  <a:pt x="14" y="7"/>
                </a:cubicBezTo>
                <a:cubicBezTo>
                  <a:pt x="14" y="5"/>
                  <a:pt x="14" y="5"/>
                  <a:pt x="14" y="5"/>
                </a:cubicBezTo>
                <a:cubicBezTo>
                  <a:pt x="13" y="5"/>
                  <a:pt x="13" y="5"/>
                  <a:pt x="13" y="5"/>
                </a:cubicBezTo>
                <a:cubicBezTo>
                  <a:pt x="13" y="7"/>
                  <a:pt x="13" y="7"/>
                  <a:pt x="13" y="7"/>
                </a:cubicBezTo>
                <a:cubicBezTo>
                  <a:pt x="11" y="7"/>
                  <a:pt x="10" y="8"/>
                  <a:pt x="9" y="9"/>
                </a:cubicBezTo>
                <a:cubicBezTo>
                  <a:pt x="4" y="7"/>
                  <a:pt x="4" y="7"/>
                  <a:pt x="4" y="7"/>
                </a:cubicBezTo>
                <a:cubicBezTo>
                  <a:pt x="5" y="6"/>
                  <a:pt x="5" y="6"/>
                  <a:pt x="6" y="5"/>
                </a:cubicBezTo>
                <a:cubicBezTo>
                  <a:pt x="8" y="3"/>
                  <a:pt x="10" y="2"/>
                  <a:pt x="13" y="2"/>
                </a:cubicBezTo>
                <a:cubicBezTo>
                  <a:pt x="16" y="2"/>
                  <a:pt x="19" y="3"/>
                  <a:pt x="21" y="5"/>
                </a:cubicBezTo>
                <a:cubicBezTo>
                  <a:pt x="23" y="7"/>
                  <a:pt x="24" y="10"/>
                  <a:pt x="24" y="13"/>
                </a:cubicBezTo>
                <a:cubicBezTo>
                  <a:pt x="24" y="14"/>
                  <a:pt x="24" y="15"/>
                  <a:pt x="24" y="16"/>
                </a:cubicBezTo>
                <a:lnTo>
                  <a:pt x="17" y="13"/>
                </a:lnTo>
                <a:close/>
              </a:path>
            </a:pathLst>
          </a:custGeom>
          <a:solidFill>
            <a:srgbClr val="DA61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28"/>
          <p:cNvSpPr/>
          <p:nvPr userDrawn="1"/>
        </p:nvSpPr>
        <p:spPr>
          <a:xfrm>
            <a:off x="8472515" y="9235650"/>
            <a:ext cx="6753050" cy="579646"/>
          </a:xfrm>
          <a:prstGeom prst="rect">
            <a:avLst/>
          </a:prstGeom>
        </p:spPr>
        <p:txBody>
          <a:bodyPr wrap="square">
            <a:spAutoFit/>
          </a:bodyPr>
          <a:lstStyle/>
          <a:p>
            <a:pPr algn="r">
              <a:spcAft>
                <a:spcPts val="600"/>
              </a:spcAft>
            </a:pPr>
            <a:r>
              <a:rPr lang="en-US" sz="2000" b="0" i="0" u="none" strike="noStrike" kern="1200" baseline="30000" dirty="0" smtClean="0">
                <a:solidFill>
                  <a:srgbClr val="F2806C"/>
                </a:solidFill>
                <a:latin typeface="Arial"/>
                <a:ea typeface="+mn-ea"/>
                <a:cs typeface="Arial"/>
              </a:rPr>
              <a:t>Learn more about designing for fingers, thumbs and people at  4ourth.com/Touch</a:t>
            </a:r>
          </a:p>
          <a:p>
            <a:pPr>
              <a:spcAft>
                <a:spcPts val="600"/>
              </a:spcAft>
            </a:pPr>
            <a:r>
              <a:rPr lang="en-US" sz="2000" b="0" i="0" u="none" strike="noStrike" kern="1200" baseline="30000" dirty="0" smtClean="0">
                <a:solidFill>
                  <a:srgbClr val="F2806C"/>
                </a:solidFill>
                <a:latin typeface="Arial"/>
                <a:ea typeface="+mn-ea"/>
                <a:cs typeface="Arial"/>
              </a:rPr>
              <a:t>December 29, 2014 10:12 AM — Brand &amp; format ©2014 4ourth Mobile</a:t>
            </a:r>
          </a:p>
        </p:txBody>
      </p:sp>
      <p:sp>
        <p:nvSpPr>
          <p:cNvPr id="30" name="Rectangle 29"/>
          <p:cNvSpPr/>
          <p:nvPr userDrawn="1"/>
        </p:nvSpPr>
        <p:spPr>
          <a:xfrm>
            <a:off x="324513" y="9234545"/>
            <a:ext cx="7836338" cy="579646"/>
          </a:xfrm>
          <a:prstGeom prst="rect">
            <a:avLst/>
          </a:prstGeom>
        </p:spPr>
        <p:txBody>
          <a:bodyPr wrap="square">
            <a:spAutoFit/>
          </a:bodyPr>
          <a:lstStyle/>
          <a:p>
            <a:pPr algn="l">
              <a:spcAft>
                <a:spcPts val="600"/>
              </a:spcAft>
            </a:pPr>
            <a:r>
              <a:rPr lang="en-US" sz="2000" b="0" i="0" u="none" strike="noStrike" kern="1200" baseline="30000" dirty="0" smtClean="0">
                <a:solidFill>
                  <a:srgbClr val="F2806C"/>
                </a:solidFill>
                <a:latin typeface="Arial"/>
                <a:ea typeface="+mn-ea"/>
                <a:cs typeface="Arial"/>
              </a:rPr>
              <a:t>Follow me for regular updates and complaints about (mostly) mobile UX:</a:t>
            </a:r>
          </a:p>
          <a:p>
            <a:pPr marL="0" indent="0" algn="l">
              <a:spcAft>
                <a:spcPts val="600"/>
              </a:spcAft>
              <a:tabLst>
                <a:tab pos="285750" algn="l"/>
                <a:tab pos="2286000" algn="l"/>
                <a:tab pos="5830888" algn="l"/>
              </a:tabLst>
            </a:pPr>
            <a:r>
              <a:rPr lang="en-US" sz="2000" b="0" i="0" u="none" strike="noStrike" kern="1200" baseline="30000" dirty="0" smtClean="0">
                <a:solidFill>
                  <a:srgbClr val="F2806C"/>
                </a:solidFill>
                <a:latin typeface="Arial"/>
                <a:ea typeface="+mn-ea"/>
                <a:cs typeface="Arial"/>
              </a:rPr>
              <a:t>	</a:t>
            </a:r>
            <a:r>
              <a:rPr lang="en-US" sz="2000" b="0" i="0" u="none" strike="noStrike" kern="1200" baseline="30000" dirty="0" err="1" smtClean="0">
                <a:solidFill>
                  <a:srgbClr val="F2806C"/>
                </a:solidFill>
                <a:latin typeface="Arial"/>
                <a:ea typeface="+mn-ea"/>
                <a:cs typeface="Arial"/>
              </a:rPr>
              <a:t>twitter.com</a:t>
            </a:r>
            <a:r>
              <a:rPr lang="en-US" sz="2000" b="0" i="0" u="none" strike="noStrike" kern="1200" baseline="30000" dirty="0" smtClean="0">
                <a:solidFill>
                  <a:srgbClr val="F2806C"/>
                </a:solidFill>
                <a:latin typeface="Arial"/>
                <a:ea typeface="+mn-ea"/>
                <a:cs typeface="Arial"/>
              </a:rPr>
              <a:t>/shoobe01	</a:t>
            </a:r>
            <a:r>
              <a:rPr lang="en-US" sz="2000" b="0" i="0" u="none" strike="noStrike" kern="1200" baseline="30000" dirty="0" err="1" smtClean="0">
                <a:solidFill>
                  <a:srgbClr val="F2806C"/>
                </a:solidFill>
                <a:latin typeface="Arial"/>
                <a:ea typeface="+mn-ea"/>
                <a:cs typeface="Arial"/>
              </a:rPr>
              <a:t>facebook.com</a:t>
            </a:r>
            <a:r>
              <a:rPr lang="en-US" sz="2000" b="0" i="0" u="none" strike="noStrike" kern="1200" baseline="30000" dirty="0" smtClean="0">
                <a:solidFill>
                  <a:srgbClr val="F2806C"/>
                </a:solidFill>
                <a:latin typeface="Arial"/>
                <a:ea typeface="+mn-ea"/>
                <a:cs typeface="Arial"/>
              </a:rPr>
              <a:t>/shoobe01	, </a:t>
            </a:r>
            <a:r>
              <a:rPr lang="en-US" sz="2000" b="0" i="0" u="none" strike="noStrike" kern="1200" baseline="30000" dirty="0" err="1" smtClean="0">
                <a:solidFill>
                  <a:srgbClr val="F2806C"/>
                </a:solidFill>
                <a:latin typeface="Arial"/>
                <a:ea typeface="+mn-ea"/>
                <a:cs typeface="Arial"/>
              </a:rPr>
              <a:t>etc</a:t>
            </a:r>
            <a:r>
              <a:rPr lang="en-US" sz="2000" b="0" i="0" u="none" strike="noStrike" kern="1200" baseline="30000" dirty="0" smtClean="0">
                <a:solidFill>
                  <a:srgbClr val="F2806C"/>
                </a:solidFill>
                <a:latin typeface="Arial"/>
                <a:ea typeface="+mn-ea"/>
                <a:cs typeface="Arial"/>
              </a:rPr>
              <a:t>: shoobe01</a:t>
            </a:r>
          </a:p>
        </p:txBody>
      </p:sp>
    </p:spTree>
    <p:extLst>
      <p:ext uri="{BB962C8B-B14F-4D97-AF65-F5344CB8AC3E}">
        <p14:creationId xmlns:p14="http://schemas.microsoft.com/office/powerpoint/2010/main" val="182892669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hf hdr="0" ftr="0" dt="0"/>
  <p:txStyles>
    <p:titleStyle>
      <a:lvl1pPr algn="l" defTabSz="731465" rtl="0" eaLnBrk="1" latinLnBrk="0" hangingPunct="1">
        <a:spcBef>
          <a:spcPct val="0"/>
        </a:spcBef>
        <a:buNone/>
        <a:defRPr sz="6700" kern="1200">
          <a:solidFill>
            <a:srgbClr val="F2806C"/>
          </a:solidFill>
          <a:latin typeface="Palatino"/>
          <a:ea typeface="+mj-ea"/>
          <a:cs typeface="Palatino"/>
        </a:defRPr>
      </a:lvl1pPr>
    </p:titleStyle>
    <p:bodyStyle>
      <a:lvl1pPr marL="548599" indent="-548599" algn="l" defTabSz="731465" rtl="0" eaLnBrk="1" latinLnBrk="0" hangingPunct="1">
        <a:spcBef>
          <a:spcPct val="20000"/>
        </a:spcBef>
        <a:buFont typeface="Arial"/>
        <a:buChar char="•"/>
        <a:defRPr sz="5800" kern="1200">
          <a:solidFill>
            <a:srgbClr val="F2806C"/>
          </a:solidFill>
          <a:latin typeface="Palatino"/>
          <a:ea typeface="+mn-ea"/>
          <a:cs typeface="Palatino"/>
        </a:defRPr>
      </a:lvl1pPr>
      <a:lvl2pPr marL="1188629" indent="-457165" algn="l" defTabSz="731465" rtl="0" eaLnBrk="1" latinLnBrk="0" hangingPunct="1">
        <a:spcBef>
          <a:spcPct val="20000"/>
        </a:spcBef>
        <a:buFont typeface="Arial"/>
        <a:buChar char="–"/>
        <a:defRPr sz="5800" kern="1200">
          <a:solidFill>
            <a:srgbClr val="F2806C"/>
          </a:solidFill>
          <a:latin typeface="Palatino"/>
          <a:ea typeface="+mn-ea"/>
          <a:cs typeface="Palatino"/>
        </a:defRPr>
      </a:lvl2pPr>
      <a:lvl3pPr marL="1828661" indent="-365732" algn="l" defTabSz="731465" rtl="0" eaLnBrk="1" latinLnBrk="0" hangingPunct="1">
        <a:spcBef>
          <a:spcPct val="20000"/>
        </a:spcBef>
        <a:buFont typeface="Arial"/>
        <a:buChar char="•"/>
        <a:defRPr sz="5800" kern="1200">
          <a:solidFill>
            <a:srgbClr val="F2806C"/>
          </a:solidFill>
          <a:latin typeface="Palatino"/>
          <a:ea typeface="+mn-ea"/>
          <a:cs typeface="Palatino"/>
        </a:defRPr>
      </a:lvl3pPr>
      <a:lvl4pPr marL="2560125" indent="-365732" algn="l" defTabSz="731465" rtl="0" eaLnBrk="1" latinLnBrk="0" hangingPunct="1">
        <a:spcBef>
          <a:spcPct val="20000"/>
        </a:spcBef>
        <a:buFont typeface="Arial"/>
        <a:buChar char="–"/>
        <a:defRPr sz="5800" kern="1200">
          <a:solidFill>
            <a:srgbClr val="F2806C"/>
          </a:solidFill>
          <a:latin typeface="Palatino"/>
          <a:ea typeface="+mn-ea"/>
          <a:cs typeface="Palatino"/>
        </a:defRPr>
      </a:lvl4pPr>
      <a:lvl5pPr marL="3291590" indent="-365732" algn="l" defTabSz="731465" rtl="0" eaLnBrk="1" latinLnBrk="0" hangingPunct="1">
        <a:spcBef>
          <a:spcPct val="20000"/>
        </a:spcBef>
        <a:buFont typeface="Arial"/>
        <a:buChar char="»"/>
        <a:defRPr sz="5800" kern="1200">
          <a:solidFill>
            <a:srgbClr val="F2806C"/>
          </a:solidFill>
          <a:latin typeface="Palatino"/>
          <a:ea typeface="+mn-ea"/>
          <a:cs typeface="Palatino"/>
        </a:defRPr>
      </a:lvl5pPr>
      <a:lvl6pPr marL="4023054" indent="-365732" algn="l" defTabSz="731465" rtl="0" eaLnBrk="1" latinLnBrk="0" hangingPunct="1">
        <a:spcBef>
          <a:spcPct val="20000"/>
        </a:spcBef>
        <a:buFont typeface="Arial"/>
        <a:buChar char="•"/>
        <a:defRPr sz="3200" kern="1200">
          <a:solidFill>
            <a:schemeClr val="tx1"/>
          </a:solidFill>
          <a:latin typeface="+mn-lt"/>
          <a:ea typeface="+mn-ea"/>
          <a:cs typeface="+mn-cs"/>
        </a:defRPr>
      </a:lvl6pPr>
      <a:lvl7pPr marL="4754518" indent="-365732" algn="l" defTabSz="731465" rtl="0" eaLnBrk="1" latinLnBrk="0" hangingPunct="1">
        <a:spcBef>
          <a:spcPct val="20000"/>
        </a:spcBef>
        <a:buFont typeface="Arial"/>
        <a:buChar char="•"/>
        <a:defRPr sz="3200" kern="1200">
          <a:solidFill>
            <a:schemeClr val="tx1"/>
          </a:solidFill>
          <a:latin typeface="+mn-lt"/>
          <a:ea typeface="+mn-ea"/>
          <a:cs typeface="+mn-cs"/>
        </a:defRPr>
      </a:lvl7pPr>
      <a:lvl8pPr marL="5485983" indent="-365732" algn="l" defTabSz="731465" rtl="0" eaLnBrk="1" latinLnBrk="0" hangingPunct="1">
        <a:spcBef>
          <a:spcPct val="20000"/>
        </a:spcBef>
        <a:buFont typeface="Arial"/>
        <a:buChar char="•"/>
        <a:defRPr sz="3200" kern="1200">
          <a:solidFill>
            <a:schemeClr val="tx1"/>
          </a:solidFill>
          <a:latin typeface="+mn-lt"/>
          <a:ea typeface="+mn-ea"/>
          <a:cs typeface="+mn-cs"/>
        </a:defRPr>
      </a:lvl8pPr>
      <a:lvl9pPr marL="6217447" indent="-365732" algn="l" defTabSz="731465"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en-US"/>
      </a:defPPr>
      <a:lvl1pPr marL="0" algn="l" defTabSz="731465" rtl="0" eaLnBrk="1" latinLnBrk="0" hangingPunct="1">
        <a:defRPr sz="2900" kern="1200">
          <a:solidFill>
            <a:schemeClr val="tx1"/>
          </a:solidFill>
          <a:latin typeface="+mn-lt"/>
          <a:ea typeface="+mn-ea"/>
          <a:cs typeface="+mn-cs"/>
        </a:defRPr>
      </a:lvl1pPr>
      <a:lvl2pPr marL="731465" algn="l" defTabSz="731465" rtl="0" eaLnBrk="1" latinLnBrk="0" hangingPunct="1">
        <a:defRPr sz="2900" kern="1200">
          <a:solidFill>
            <a:schemeClr val="tx1"/>
          </a:solidFill>
          <a:latin typeface="+mn-lt"/>
          <a:ea typeface="+mn-ea"/>
          <a:cs typeface="+mn-cs"/>
        </a:defRPr>
      </a:lvl2pPr>
      <a:lvl3pPr marL="1462928" algn="l" defTabSz="731465" rtl="0" eaLnBrk="1" latinLnBrk="0" hangingPunct="1">
        <a:defRPr sz="2900" kern="1200">
          <a:solidFill>
            <a:schemeClr val="tx1"/>
          </a:solidFill>
          <a:latin typeface="+mn-lt"/>
          <a:ea typeface="+mn-ea"/>
          <a:cs typeface="+mn-cs"/>
        </a:defRPr>
      </a:lvl3pPr>
      <a:lvl4pPr marL="2194393" algn="l" defTabSz="731465" rtl="0" eaLnBrk="1" latinLnBrk="0" hangingPunct="1">
        <a:defRPr sz="2900" kern="1200">
          <a:solidFill>
            <a:schemeClr val="tx1"/>
          </a:solidFill>
          <a:latin typeface="+mn-lt"/>
          <a:ea typeface="+mn-ea"/>
          <a:cs typeface="+mn-cs"/>
        </a:defRPr>
      </a:lvl4pPr>
      <a:lvl5pPr marL="2925858" algn="l" defTabSz="731465" rtl="0" eaLnBrk="1" latinLnBrk="0" hangingPunct="1">
        <a:defRPr sz="2900" kern="1200">
          <a:solidFill>
            <a:schemeClr val="tx1"/>
          </a:solidFill>
          <a:latin typeface="+mn-lt"/>
          <a:ea typeface="+mn-ea"/>
          <a:cs typeface="+mn-cs"/>
        </a:defRPr>
      </a:lvl5pPr>
      <a:lvl6pPr marL="3657321" algn="l" defTabSz="731465" rtl="0" eaLnBrk="1" latinLnBrk="0" hangingPunct="1">
        <a:defRPr sz="2900" kern="1200">
          <a:solidFill>
            <a:schemeClr val="tx1"/>
          </a:solidFill>
          <a:latin typeface="+mn-lt"/>
          <a:ea typeface="+mn-ea"/>
          <a:cs typeface="+mn-cs"/>
        </a:defRPr>
      </a:lvl6pPr>
      <a:lvl7pPr marL="4388786" algn="l" defTabSz="731465" rtl="0" eaLnBrk="1" latinLnBrk="0" hangingPunct="1">
        <a:defRPr sz="2900" kern="1200">
          <a:solidFill>
            <a:schemeClr val="tx1"/>
          </a:solidFill>
          <a:latin typeface="+mn-lt"/>
          <a:ea typeface="+mn-ea"/>
          <a:cs typeface="+mn-cs"/>
        </a:defRPr>
      </a:lvl7pPr>
      <a:lvl8pPr marL="5120251" algn="l" defTabSz="731465" rtl="0" eaLnBrk="1" latinLnBrk="0" hangingPunct="1">
        <a:defRPr sz="2900" kern="1200">
          <a:solidFill>
            <a:schemeClr val="tx1"/>
          </a:solidFill>
          <a:latin typeface="+mn-lt"/>
          <a:ea typeface="+mn-ea"/>
          <a:cs typeface="+mn-cs"/>
        </a:defRPr>
      </a:lvl8pPr>
      <a:lvl9pPr marL="5851714" algn="l" defTabSz="731465"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8.emf"/><Relationship Id="rId20" Type="http://schemas.openxmlformats.org/officeDocument/2006/relationships/image" Target="../media/image19.emf"/><Relationship Id="rId10" Type="http://schemas.openxmlformats.org/officeDocument/2006/relationships/image" Target="../media/image9.png"/><Relationship Id="rId11" Type="http://schemas.openxmlformats.org/officeDocument/2006/relationships/image" Target="../media/image10.emf"/><Relationship Id="rId12" Type="http://schemas.openxmlformats.org/officeDocument/2006/relationships/image" Target="../media/image11.emf"/><Relationship Id="rId13" Type="http://schemas.openxmlformats.org/officeDocument/2006/relationships/image" Target="../media/image12.png"/><Relationship Id="rId14" Type="http://schemas.openxmlformats.org/officeDocument/2006/relationships/image" Target="../media/image13.emf"/><Relationship Id="rId15" Type="http://schemas.openxmlformats.org/officeDocument/2006/relationships/image" Target="../media/image14.emf"/><Relationship Id="rId16" Type="http://schemas.openxmlformats.org/officeDocument/2006/relationships/image" Target="../media/image15.emf"/><Relationship Id="rId17" Type="http://schemas.openxmlformats.org/officeDocument/2006/relationships/image" Target="../media/image16.emf"/><Relationship Id="rId18" Type="http://schemas.openxmlformats.org/officeDocument/2006/relationships/image" Target="../media/image17.emf"/><Relationship Id="rId19" Type="http://schemas.openxmlformats.org/officeDocument/2006/relationships/image" Target="../media/image18.png"/><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jpeg"/><Relationship Id="rId4" Type="http://schemas.openxmlformats.org/officeDocument/2006/relationships/image" Target="../media/image3.emf"/><Relationship Id="rId5" Type="http://schemas.openxmlformats.org/officeDocument/2006/relationships/image" Target="../media/image4.emf"/><Relationship Id="rId6" Type="http://schemas.openxmlformats.org/officeDocument/2006/relationships/image" Target="../media/image5.emf"/><Relationship Id="rId7" Type="http://schemas.openxmlformats.org/officeDocument/2006/relationships/image" Target="../media/image6.png"/><Relationship Id="rId8" Type="http://schemas.openxmlformats.org/officeDocument/2006/relationships/image" Target="../media/image7.e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20.jpg"/><Relationship Id="rId1" Type="http://schemas.openxmlformats.org/officeDocument/2006/relationships/tags" Target="../tags/tag1.xml"/><Relationship Id="rId2"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4.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65" name="Group 464"/>
          <p:cNvGrpSpPr/>
          <p:nvPr/>
        </p:nvGrpSpPr>
        <p:grpSpPr>
          <a:xfrm>
            <a:off x="9211900" y="3455728"/>
            <a:ext cx="1791582" cy="3193553"/>
            <a:chOff x="5400675" y="3075781"/>
            <a:chExt cx="2143125" cy="3811588"/>
          </a:xfrm>
        </p:grpSpPr>
        <p:sp>
          <p:nvSpPr>
            <p:cNvPr id="466"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4756530" y="3373851"/>
            <a:ext cx="2143125" cy="3811588"/>
            <a:chOff x="5400675" y="3075781"/>
            <a:chExt cx="2143125" cy="3811588"/>
          </a:xfrm>
        </p:grpSpPr>
        <p:sp>
          <p:nvSpPr>
            <p:cNvPr id="1174"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5"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6"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7"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8"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9"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0"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1"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2"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3"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68" name="Picture 67" descr="intro-phones.pdf"/>
          <p:cNvPicPr>
            <a:picLocks noChangeAspect="1"/>
          </p:cNvPicPr>
          <p:nvPr/>
        </p:nvPicPr>
        <p:blipFill rotWithShape="1">
          <a:blip r:embed="rId3">
            <a:extLst>
              <a:ext uri="{28A0092B-C50C-407E-A947-70E740481C1C}">
                <a14:useLocalDpi xmlns:a14="http://schemas.microsoft.com/office/drawing/2010/main" val="0"/>
              </a:ext>
            </a:extLst>
          </a:blip>
          <a:srcRect l="28553" t="30880" r="28311" b="19487"/>
          <a:stretch/>
        </p:blipFill>
        <p:spPr>
          <a:xfrm>
            <a:off x="4539269" y="2753916"/>
            <a:ext cx="6705512" cy="4992261"/>
          </a:xfrm>
          <a:prstGeom prst="rect">
            <a:avLst/>
          </a:prstGeom>
        </p:spPr>
      </p:pic>
      <p:grpSp>
        <p:nvGrpSpPr>
          <p:cNvPr id="1222" name="Group 1221"/>
          <p:cNvGrpSpPr/>
          <p:nvPr/>
        </p:nvGrpSpPr>
        <p:grpSpPr>
          <a:xfrm>
            <a:off x="438805" y="137372"/>
            <a:ext cx="4752975" cy="657225"/>
            <a:chOff x="409575" y="1361281"/>
            <a:chExt cx="4752975" cy="657225"/>
          </a:xfrm>
        </p:grpSpPr>
        <p:sp>
          <p:nvSpPr>
            <p:cNvPr id="1024" name="Freeform 11"/>
            <p:cNvSpPr>
              <a:spLocks noEditPoints="1"/>
            </p:cNvSpPr>
            <p:nvPr/>
          </p:nvSpPr>
          <p:spPr bwMode="auto">
            <a:xfrm>
              <a:off x="409575" y="1542256"/>
              <a:ext cx="190500" cy="228600"/>
            </a:xfrm>
            <a:custGeom>
              <a:avLst/>
              <a:gdLst>
                <a:gd name="T0" fmla="*/ 66 w 120"/>
                <a:gd name="T1" fmla="*/ 30 h 144"/>
                <a:gd name="T2" fmla="*/ 66 w 120"/>
                <a:gd name="T3" fmla="*/ 30 h 144"/>
                <a:gd name="T4" fmla="*/ 66 w 120"/>
                <a:gd name="T5" fmla="*/ 84 h 144"/>
                <a:gd name="T6" fmla="*/ 18 w 120"/>
                <a:gd name="T7" fmla="*/ 84 h 144"/>
                <a:gd name="T8" fmla="*/ 66 w 120"/>
                <a:gd name="T9" fmla="*/ 30 h 144"/>
                <a:gd name="T10" fmla="*/ 72 w 120"/>
                <a:gd name="T11" fmla="*/ 0 h 144"/>
                <a:gd name="T12" fmla="*/ 0 w 120"/>
                <a:gd name="T13" fmla="*/ 84 h 144"/>
                <a:gd name="T14" fmla="*/ 0 w 120"/>
                <a:gd name="T15" fmla="*/ 102 h 144"/>
                <a:gd name="T16" fmla="*/ 66 w 120"/>
                <a:gd name="T17" fmla="*/ 102 h 144"/>
                <a:gd name="T18" fmla="*/ 66 w 120"/>
                <a:gd name="T19" fmla="*/ 144 h 144"/>
                <a:gd name="T20" fmla="*/ 84 w 120"/>
                <a:gd name="T21" fmla="*/ 144 h 144"/>
                <a:gd name="T22" fmla="*/ 84 w 120"/>
                <a:gd name="T23" fmla="*/ 102 h 144"/>
                <a:gd name="T24" fmla="*/ 120 w 120"/>
                <a:gd name="T25" fmla="*/ 102 h 144"/>
                <a:gd name="T26" fmla="*/ 120 w 120"/>
                <a:gd name="T27" fmla="*/ 84 h 144"/>
                <a:gd name="T28" fmla="*/ 84 w 120"/>
                <a:gd name="T29" fmla="*/ 84 h 144"/>
                <a:gd name="T30" fmla="*/ 84 w 120"/>
                <a:gd name="T31" fmla="*/ 0 h 144"/>
                <a:gd name="T32" fmla="*/ 72 w 120"/>
                <a:gd name="T33"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0" h="144">
                  <a:moveTo>
                    <a:pt x="66" y="30"/>
                  </a:moveTo>
                  <a:lnTo>
                    <a:pt x="66" y="30"/>
                  </a:lnTo>
                  <a:lnTo>
                    <a:pt x="66" y="84"/>
                  </a:lnTo>
                  <a:lnTo>
                    <a:pt x="18" y="84"/>
                  </a:lnTo>
                  <a:lnTo>
                    <a:pt x="66" y="30"/>
                  </a:lnTo>
                  <a:close/>
                  <a:moveTo>
                    <a:pt x="72" y="0"/>
                  </a:moveTo>
                  <a:lnTo>
                    <a:pt x="0" y="84"/>
                  </a:lnTo>
                  <a:lnTo>
                    <a:pt x="0" y="102"/>
                  </a:lnTo>
                  <a:lnTo>
                    <a:pt x="66" y="102"/>
                  </a:lnTo>
                  <a:lnTo>
                    <a:pt x="66" y="144"/>
                  </a:lnTo>
                  <a:lnTo>
                    <a:pt x="84" y="144"/>
                  </a:lnTo>
                  <a:lnTo>
                    <a:pt x="84" y="102"/>
                  </a:lnTo>
                  <a:lnTo>
                    <a:pt x="120" y="102"/>
                  </a:lnTo>
                  <a:lnTo>
                    <a:pt x="120" y="84"/>
                  </a:lnTo>
                  <a:lnTo>
                    <a:pt x="84" y="84"/>
                  </a:lnTo>
                  <a:lnTo>
                    <a:pt x="84" y="0"/>
                  </a:lnTo>
                  <a:lnTo>
                    <a:pt x="7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5" name="Freeform 12"/>
            <p:cNvSpPr>
              <a:spLocks noEditPoints="1"/>
            </p:cNvSpPr>
            <p:nvPr/>
          </p:nvSpPr>
          <p:spPr bwMode="auto">
            <a:xfrm>
              <a:off x="590550" y="1523206"/>
              <a:ext cx="685800" cy="257175"/>
            </a:xfrm>
            <a:custGeom>
              <a:avLst/>
              <a:gdLst>
                <a:gd name="T0" fmla="*/ 60 w 72"/>
                <a:gd name="T1" fmla="*/ 26 h 27"/>
                <a:gd name="T2" fmla="*/ 65 w 72"/>
                <a:gd name="T3" fmla="*/ 11 h 27"/>
                <a:gd name="T4" fmla="*/ 69 w 72"/>
                <a:gd name="T5" fmla="*/ 26 h 27"/>
                <a:gd name="T6" fmla="*/ 72 w 72"/>
                <a:gd name="T7" fmla="*/ 15 h 27"/>
                <a:gd name="T8" fmla="*/ 60 w 72"/>
                <a:gd name="T9" fmla="*/ 11 h 27"/>
                <a:gd name="T10" fmla="*/ 60 w 72"/>
                <a:gd name="T11" fmla="*/ 0 h 27"/>
                <a:gd name="T12" fmla="*/ 57 w 72"/>
                <a:gd name="T13" fmla="*/ 26 h 27"/>
                <a:gd name="T14" fmla="*/ 49 w 72"/>
                <a:gd name="T15" fmla="*/ 11 h 27"/>
                <a:gd name="T16" fmla="*/ 52 w 72"/>
                <a:gd name="T17" fmla="*/ 27 h 27"/>
                <a:gd name="T18" fmla="*/ 55 w 72"/>
                <a:gd name="T19" fmla="*/ 24 h 27"/>
                <a:gd name="T20" fmla="*/ 52 w 72"/>
                <a:gd name="T21" fmla="*/ 23 h 27"/>
                <a:gd name="T22" fmla="*/ 55 w 72"/>
                <a:gd name="T23" fmla="*/ 11 h 27"/>
                <a:gd name="T24" fmla="*/ 52 w 72"/>
                <a:gd name="T25" fmla="*/ 9 h 27"/>
                <a:gd name="T26" fmla="*/ 49 w 72"/>
                <a:gd name="T27" fmla="*/ 3 h 27"/>
                <a:gd name="T28" fmla="*/ 46 w 72"/>
                <a:gd name="T29" fmla="*/ 9 h 27"/>
                <a:gd name="T30" fmla="*/ 35 w 72"/>
                <a:gd name="T31" fmla="*/ 26 h 27"/>
                <a:gd name="T32" fmla="*/ 38 w 72"/>
                <a:gd name="T33" fmla="*/ 17 h 27"/>
                <a:gd name="T34" fmla="*/ 44 w 72"/>
                <a:gd name="T35" fmla="*/ 12 h 27"/>
                <a:gd name="T36" fmla="*/ 38 w 72"/>
                <a:gd name="T37" fmla="*/ 12 h 27"/>
                <a:gd name="T38" fmla="*/ 38 w 72"/>
                <a:gd name="T39" fmla="*/ 9 h 27"/>
                <a:gd name="T40" fmla="*/ 35 w 72"/>
                <a:gd name="T41" fmla="*/ 26 h 27"/>
                <a:gd name="T42" fmla="*/ 30 w 72"/>
                <a:gd name="T43" fmla="*/ 9 h 27"/>
                <a:gd name="T44" fmla="*/ 25 w 72"/>
                <a:gd name="T45" fmla="*/ 24 h 27"/>
                <a:gd name="T46" fmla="*/ 21 w 72"/>
                <a:gd name="T47" fmla="*/ 9 h 27"/>
                <a:gd name="T48" fmla="*/ 18 w 72"/>
                <a:gd name="T49" fmla="*/ 20 h 27"/>
                <a:gd name="T50" fmla="*/ 30 w 72"/>
                <a:gd name="T51" fmla="*/ 24 h 27"/>
                <a:gd name="T52" fmla="*/ 30 w 72"/>
                <a:gd name="T53" fmla="*/ 26 h 27"/>
                <a:gd name="T54" fmla="*/ 33 w 72"/>
                <a:gd name="T55" fmla="*/ 9 h 27"/>
                <a:gd name="T56" fmla="*/ 8 w 72"/>
                <a:gd name="T57" fmla="*/ 11 h 27"/>
                <a:gd name="T58" fmla="*/ 8 w 72"/>
                <a:gd name="T59" fmla="*/ 24 h 27"/>
                <a:gd name="T60" fmla="*/ 0 w 72"/>
                <a:gd name="T61" fmla="*/ 18 h 27"/>
                <a:gd name="T62" fmla="*/ 17 w 72"/>
                <a:gd name="T63" fmla="*/ 18 h 27"/>
                <a:gd name="T64" fmla="*/ 0 w 72"/>
                <a:gd name="T65"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27">
                  <a:moveTo>
                    <a:pt x="57" y="26"/>
                  </a:moveTo>
                  <a:cubicBezTo>
                    <a:pt x="60" y="26"/>
                    <a:pt x="60" y="26"/>
                    <a:pt x="60" y="26"/>
                  </a:cubicBezTo>
                  <a:cubicBezTo>
                    <a:pt x="60" y="16"/>
                    <a:pt x="60" y="16"/>
                    <a:pt x="60" y="16"/>
                  </a:cubicBezTo>
                  <a:cubicBezTo>
                    <a:pt x="60" y="13"/>
                    <a:pt x="62" y="11"/>
                    <a:pt x="65" y="11"/>
                  </a:cubicBezTo>
                  <a:cubicBezTo>
                    <a:pt x="67" y="11"/>
                    <a:pt x="69" y="12"/>
                    <a:pt x="69" y="15"/>
                  </a:cubicBezTo>
                  <a:cubicBezTo>
                    <a:pt x="69" y="26"/>
                    <a:pt x="69" y="26"/>
                    <a:pt x="69" y="26"/>
                  </a:cubicBezTo>
                  <a:cubicBezTo>
                    <a:pt x="72" y="26"/>
                    <a:pt x="72" y="26"/>
                    <a:pt x="72" y="26"/>
                  </a:cubicBezTo>
                  <a:cubicBezTo>
                    <a:pt x="72" y="15"/>
                    <a:pt x="72" y="15"/>
                    <a:pt x="72" y="15"/>
                  </a:cubicBezTo>
                  <a:cubicBezTo>
                    <a:pt x="72" y="10"/>
                    <a:pt x="69" y="8"/>
                    <a:pt x="66" y="8"/>
                  </a:cubicBezTo>
                  <a:cubicBezTo>
                    <a:pt x="63" y="8"/>
                    <a:pt x="62" y="9"/>
                    <a:pt x="60" y="11"/>
                  </a:cubicBezTo>
                  <a:cubicBezTo>
                    <a:pt x="60" y="11"/>
                    <a:pt x="60" y="11"/>
                    <a:pt x="60" y="11"/>
                  </a:cubicBezTo>
                  <a:cubicBezTo>
                    <a:pt x="60" y="0"/>
                    <a:pt x="60" y="0"/>
                    <a:pt x="60" y="0"/>
                  </a:cubicBezTo>
                  <a:cubicBezTo>
                    <a:pt x="57" y="0"/>
                    <a:pt x="57" y="0"/>
                    <a:pt x="57" y="0"/>
                  </a:cubicBezTo>
                  <a:lnTo>
                    <a:pt x="57" y="26"/>
                  </a:lnTo>
                  <a:close/>
                  <a:moveTo>
                    <a:pt x="46" y="11"/>
                  </a:moveTo>
                  <a:cubicBezTo>
                    <a:pt x="49" y="11"/>
                    <a:pt x="49" y="11"/>
                    <a:pt x="49" y="11"/>
                  </a:cubicBezTo>
                  <a:cubicBezTo>
                    <a:pt x="49" y="23"/>
                    <a:pt x="49" y="23"/>
                    <a:pt x="49" y="23"/>
                  </a:cubicBezTo>
                  <a:cubicBezTo>
                    <a:pt x="49" y="25"/>
                    <a:pt x="49" y="27"/>
                    <a:pt x="52" y="27"/>
                  </a:cubicBezTo>
                  <a:cubicBezTo>
                    <a:pt x="53" y="27"/>
                    <a:pt x="54" y="27"/>
                    <a:pt x="55" y="26"/>
                  </a:cubicBezTo>
                  <a:cubicBezTo>
                    <a:pt x="55" y="24"/>
                    <a:pt x="55" y="24"/>
                    <a:pt x="55" y="24"/>
                  </a:cubicBezTo>
                  <a:cubicBezTo>
                    <a:pt x="54" y="24"/>
                    <a:pt x="54" y="24"/>
                    <a:pt x="53" y="24"/>
                  </a:cubicBezTo>
                  <a:cubicBezTo>
                    <a:pt x="52" y="24"/>
                    <a:pt x="52" y="23"/>
                    <a:pt x="52" y="23"/>
                  </a:cubicBezTo>
                  <a:cubicBezTo>
                    <a:pt x="52" y="11"/>
                    <a:pt x="52" y="11"/>
                    <a:pt x="52" y="11"/>
                  </a:cubicBezTo>
                  <a:cubicBezTo>
                    <a:pt x="55" y="11"/>
                    <a:pt x="55" y="11"/>
                    <a:pt x="55" y="11"/>
                  </a:cubicBezTo>
                  <a:cubicBezTo>
                    <a:pt x="55" y="9"/>
                    <a:pt x="55" y="9"/>
                    <a:pt x="55" y="9"/>
                  </a:cubicBezTo>
                  <a:cubicBezTo>
                    <a:pt x="52" y="9"/>
                    <a:pt x="52" y="9"/>
                    <a:pt x="52" y="9"/>
                  </a:cubicBezTo>
                  <a:cubicBezTo>
                    <a:pt x="52" y="3"/>
                    <a:pt x="52" y="3"/>
                    <a:pt x="52" y="3"/>
                  </a:cubicBezTo>
                  <a:cubicBezTo>
                    <a:pt x="49" y="3"/>
                    <a:pt x="49" y="3"/>
                    <a:pt x="49" y="3"/>
                  </a:cubicBezTo>
                  <a:cubicBezTo>
                    <a:pt x="49" y="9"/>
                    <a:pt x="49" y="9"/>
                    <a:pt x="49" y="9"/>
                  </a:cubicBezTo>
                  <a:cubicBezTo>
                    <a:pt x="46" y="9"/>
                    <a:pt x="46" y="9"/>
                    <a:pt x="46" y="9"/>
                  </a:cubicBezTo>
                  <a:lnTo>
                    <a:pt x="46" y="11"/>
                  </a:lnTo>
                  <a:close/>
                  <a:moveTo>
                    <a:pt x="35" y="26"/>
                  </a:moveTo>
                  <a:cubicBezTo>
                    <a:pt x="38" y="26"/>
                    <a:pt x="38" y="26"/>
                    <a:pt x="38" y="26"/>
                  </a:cubicBezTo>
                  <a:cubicBezTo>
                    <a:pt x="38" y="17"/>
                    <a:pt x="38" y="17"/>
                    <a:pt x="38" y="17"/>
                  </a:cubicBezTo>
                  <a:cubicBezTo>
                    <a:pt x="38" y="15"/>
                    <a:pt x="39" y="12"/>
                    <a:pt x="42" y="12"/>
                  </a:cubicBezTo>
                  <a:cubicBezTo>
                    <a:pt x="43" y="12"/>
                    <a:pt x="44" y="12"/>
                    <a:pt x="44" y="12"/>
                  </a:cubicBezTo>
                  <a:cubicBezTo>
                    <a:pt x="44" y="9"/>
                    <a:pt x="44" y="9"/>
                    <a:pt x="44" y="9"/>
                  </a:cubicBezTo>
                  <a:cubicBezTo>
                    <a:pt x="41" y="9"/>
                    <a:pt x="39" y="10"/>
                    <a:pt x="38" y="12"/>
                  </a:cubicBezTo>
                  <a:cubicBezTo>
                    <a:pt x="38" y="12"/>
                    <a:pt x="38" y="12"/>
                    <a:pt x="38" y="12"/>
                  </a:cubicBezTo>
                  <a:cubicBezTo>
                    <a:pt x="38" y="9"/>
                    <a:pt x="38" y="9"/>
                    <a:pt x="38" y="9"/>
                  </a:cubicBezTo>
                  <a:cubicBezTo>
                    <a:pt x="35" y="9"/>
                    <a:pt x="35" y="9"/>
                    <a:pt x="35" y="9"/>
                  </a:cubicBezTo>
                  <a:lnTo>
                    <a:pt x="35" y="26"/>
                  </a:lnTo>
                  <a:close/>
                  <a:moveTo>
                    <a:pt x="33" y="9"/>
                  </a:moveTo>
                  <a:cubicBezTo>
                    <a:pt x="30" y="9"/>
                    <a:pt x="30" y="9"/>
                    <a:pt x="30" y="9"/>
                  </a:cubicBezTo>
                  <a:cubicBezTo>
                    <a:pt x="30" y="19"/>
                    <a:pt x="30" y="19"/>
                    <a:pt x="30" y="19"/>
                  </a:cubicBezTo>
                  <a:cubicBezTo>
                    <a:pt x="30" y="22"/>
                    <a:pt x="28" y="24"/>
                    <a:pt x="25" y="24"/>
                  </a:cubicBezTo>
                  <a:cubicBezTo>
                    <a:pt x="23" y="24"/>
                    <a:pt x="21" y="23"/>
                    <a:pt x="21" y="20"/>
                  </a:cubicBezTo>
                  <a:cubicBezTo>
                    <a:pt x="21" y="9"/>
                    <a:pt x="21" y="9"/>
                    <a:pt x="21" y="9"/>
                  </a:cubicBezTo>
                  <a:cubicBezTo>
                    <a:pt x="18" y="9"/>
                    <a:pt x="18" y="9"/>
                    <a:pt x="18" y="9"/>
                  </a:cubicBezTo>
                  <a:cubicBezTo>
                    <a:pt x="18" y="20"/>
                    <a:pt x="18" y="20"/>
                    <a:pt x="18" y="20"/>
                  </a:cubicBezTo>
                  <a:cubicBezTo>
                    <a:pt x="18" y="25"/>
                    <a:pt x="21" y="27"/>
                    <a:pt x="24" y="27"/>
                  </a:cubicBezTo>
                  <a:cubicBezTo>
                    <a:pt x="27" y="27"/>
                    <a:pt x="28" y="26"/>
                    <a:pt x="30" y="24"/>
                  </a:cubicBezTo>
                  <a:cubicBezTo>
                    <a:pt x="30" y="24"/>
                    <a:pt x="30" y="24"/>
                    <a:pt x="30" y="24"/>
                  </a:cubicBezTo>
                  <a:cubicBezTo>
                    <a:pt x="30" y="26"/>
                    <a:pt x="30" y="26"/>
                    <a:pt x="30" y="26"/>
                  </a:cubicBezTo>
                  <a:cubicBezTo>
                    <a:pt x="33" y="26"/>
                    <a:pt x="33" y="26"/>
                    <a:pt x="33" y="26"/>
                  </a:cubicBezTo>
                  <a:lnTo>
                    <a:pt x="33" y="9"/>
                  </a:lnTo>
                  <a:close/>
                  <a:moveTo>
                    <a:pt x="3" y="18"/>
                  </a:moveTo>
                  <a:cubicBezTo>
                    <a:pt x="3" y="15"/>
                    <a:pt x="4" y="11"/>
                    <a:pt x="8" y="11"/>
                  </a:cubicBezTo>
                  <a:cubicBezTo>
                    <a:pt x="13" y="11"/>
                    <a:pt x="14" y="15"/>
                    <a:pt x="14" y="18"/>
                  </a:cubicBezTo>
                  <a:cubicBezTo>
                    <a:pt x="14" y="21"/>
                    <a:pt x="13" y="24"/>
                    <a:pt x="8" y="24"/>
                  </a:cubicBezTo>
                  <a:cubicBezTo>
                    <a:pt x="4" y="24"/>
                    <a:pt x="3" y="21"/>
                    <a:pt x="3" y="18"/>
                  </a:cubicBezTo>
                  <a:moveTo>
                    <a:pt x="0" y="18"/>
                  </a:moveTo>
                  <a:cubicBezTo>
                    <a:pt x="0" y="23"/>
                    <a:pt x="3" y="27"/>
                    <a:pt x="8" y="27"/>
                  </a:cubicBezTo>
                  <a:cubicBezTo>
                    <a:pt x="14" y="27"/>
                    <a:pt x="17" y="23"/>
                    <a:pt x="17" y="18"/>
                  </a:cubicBezTo>
                  <a:cubicBezTo>
                    <a:pt x="17" y="12"/>
                    <a:pt x="14" y="8"/>
                    <a:pt x="8" y="8"/>
                  </a:cubicBezTo>
                  <a:cubicBezTo>
                    <a:pt x="3" y="8"/>
                    <a:pt x="0" y="12"/>
                    <a:pt x="0" y="1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6" name="Rectangle 13"/>
            <p:cNvSpPr>
              <a:spLocks noChangeArrowheads="1"/>
            </p:cNvSpPr>
            <p:nvPr/>
          </p:nvSpPr>
          <p:spPr bwMode="auto">
            <a:xfrm>
              <a:off x="1685925" y="1456531"/>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smtClean="0">
                  <a:ln>
                    <a:noFill/>
                  </a:ln>
                  <a:solidFill>
                    <a:srgbClr val="000000"/>
                  </a:solidFill>
                  <a:effectLst/>
                  <a:latin typeface="Akzidenz Grotesk BE" charset="0"/>
                </a:rPr>
                <a:t>m</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27" name="Rectangle 14"/>
            <p:cNvSpPr>
              <a:spLocks noChangeArrowheads="1"/>
            </p:cNvSpPr>
            <p:nvPr/>
          </p:nvSpPr>
          <p:spPr bwMode="auto">
            <a:xfrm>
              <a:off x="1933575" y="1456531"/>
              <a:ext cx="342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smtClean="0">
                  <a:ln>
                    <a:noFill/>
                  </a:ln>
                  <a:solidFill>
                    <a:srgbClr val="000000"/>
                  </a:solidFill>
                  <a:effectLst/>
                  <a:latin typeface="Akzidenz Grotesk BE" charset="0"/>
                </a:rPr>
                <a:t>o</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28" name="Rectangle 15"/>
            <p:cNvSpPr>
              <a:spLocks noChangeArrowheads="1"/>
            </p:cNvSpPr>
            <p:nvPr/>
          </p:nvSpPr>
          <p:spPr bwMode="auto">
            <a:xfrm>
              <a:off x="2114550" y="1456531"/>
              <a:ext cx="342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smtClean="0">
                  <a:ln>
                    <a:noFill/>
                  </a:ln>
                  <a:solidFill>
                    <a:srgbClr val="000000"/>
                  </a:solidFill>
                  <a:effectLst/>
                  <a:latin typeface="Akzidenz Grotesk BE" charset="0"/>
                </a:rPr>
                <a:t>b</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1" name="Rectangle 16"/>
            <p:cNvSpPr>
              <a:spLocks noChangeArrowheads="1"/>
            </p:cNvSpPr>
            <p:nvPr/>
          </p:nvSpPr>
          <p:spPr bwMode="auto">
            <a:xfrm>
              <a:off x="2295525" y="1456531"/>
              <a:ext cx="22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smtClean="0">
                  <a:ln>
                    <a:noFill/>
                  </a:ln>
                  <a:solidFill>
                    <a:srgbClr val="000000"/>
                  </a:solidFill>
                  <a:effectLst/>
                  <a:latin typeface="Akzidenz Grotesk BE" charset="0"/>
                </a:rPr>
                <a:t>i</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2" name="Rectangle 17"/>
            <p:cNvSpPr>
              <a:spLocks noChangeArrowheads="1"/>
            </p:cNvSpPr>
            <p:nvPr/>
          </p:nvSpPr>
          <p:spPr bwMode="auto">
            <a:xfrm>
              <a:off x="2343150" y="1456531"/>
              <a:ext cx="22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smtClean="0">
                  <a:ln>
                    <a:noFill/>
                  </a:ln>
                  <a:solidFill>
                    <a:srgbClr val="000000"/>
                  </a:solidFill>
                  <a:effectLst/>
                  <a:latin typeface="Akzidenz Grotesk BE" charset="0"/>
                </a:rPr>
                <a:t>l</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5" name="Rectangle 18"/>
            <p:cNvSpPr>
              <a:spLocks noChangeArrowheads="1"/>
            </p:cNvSpPr>
            <p:nvPr/>
          </p:nvSpPr>
          <p:spPr bwMode="auto">
            <a:xfrm>
              <a:off x="2400300" y="1456531"/>
              <a:ext cx="342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smtClean="0">
                  <a:ln>
                    <a:noFill/>
                  </a:ln>
                  <a:solidFill>
                    <a:srgbClr val="000000"/>
                  </a:solidFill>
                  <a:effectLst/>
                  <a:latin typeface="Akzidenz Grotesk BE" charset="0"/>
                </a:rPr>
                <a:t>e</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6" name="Rectangle 19"/>
            <p:cNvSpPr>
              <a:spLocks noChangeArrowheads="1"/>
            </p:cNvSpPr>
            <p:nvPr/>
          </p:nvSpPr>
          <p:spPr bwMode="auto">
            <a:xfrm>
              <a:off x="2676525" y="1456531"/>
              <a:ext cx="361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dirty="0" smtClean="0">
                  <a:ln>
                    <a:noFill/>
                  </a:ln>
                  <a:solidFill>
                    <a:srgbClr val="FFFFFF"/>
                  </a:solidFill>
                  <a:effectLst/>
                  <a:latin typeface="Akzidenz Grotesk BE" charset="0"/>
                </a:rPr>
                <a:t>T</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37" name="Rectangle 20"/>
            <p:cNvSpPr>
              <a:spLocks noChangeArrowheads="1"/>
            </p:cNvSpPr>
            <p:nvPr/>
          </p:nvSpPr>
          <p:spPr bwMode="auto">
            <a:xfrm>
              <a:off x="2819400" y="1456531"/>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smtClean="0">
                  <a:ln>
                    <a:noFill/>
                  </a:ln>
                  <a:solidFill>
                    <a:srgbClr val="FFFFFF"/>
                  </a:solidFill>
                  <a:effectLst/>
                  <a:latin typeface="Akzidenz Grotesk BE" charset="0"/>
                </a:rPr>
                <a:t>ou</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8" name="Rectangle 21"/>
            <p:cNvSpPr>
              <a:spLocks noChangeArrowheads="1"/>
            </p:cNvSpPr>
            <p:nvPr/>
          </p:nvSpPr>
          <p:spPr bwMode="auto">
            <a:xfrm>
              <a:off x="3190875" y="1456531"/>
              <a:ext cx="323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smtClean="0">
                  <a:ln>
                    <a:noFill/>
                  </a:ln>
                  <a:solidFill>
                    <a:srgbClr val="FFFFFF"/>
                  </a:solidFill>
                  <a:effectLst/>
                  <a:latin typeface="Akzidenz Grotesk BE" charset="0"/>
                </a:rPr>
                <a:t>c</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9" name="Rectangle 22"/>
            <p:cNvSpPr>
              <a:spLocks noChangeArrowheads="1"/>
            </p:cNvSpPr>
            <p:nvPr/>
          </p:nvSpPr>
          <p:spPr bwMode="auto">
            <a:xfrm>
              <a:off x="3371850" y="1456531"/>
              <a:ext cx="1790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0" i="0" u="none" strike="noStrike" cap="none" normalizeH="0" baseline="0" smtClean="0">
                  <a:ln>
                    <a:noFill/>
                  </a:ln>
                  <a:solidFill>
                    <a:srgbClr val="FFFFFF"/>
                  </a:solidFill>
                  <a:effectLst/>
                  <a:latin typeface="Akzidenz Grotesk BE" charset="0"/>
                </a:rPr>
                <a:t>h Overlays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40" name="Freeform 23"/>
            <p:cNvSpPr>
              <a:spLocks/>
            </p:cNvSpPr>
            <p:nvPr/>
          </p:nvSpPr>
          <p:spPr bwMode="auto">
            <a:xfrm>
              <a:off x="1314450" y="1361281"/>
              <a:ext cx="352425" cy="657225"/>
            </a:xfrm>
            <a:custGeom>
              <a:avLst/>
              <a:gdLst>
                <a:gd name="T0" fmla="*/ 0 w 37"/>
                <a:gd name="T1" fmla="*/ 6 h 69"/>
                <a:gd name="T2" fmla="*/ 6 w 37"/>
                <a:gd name="T3" fmla="*/ 0 h 69"/>
                <a:gd name="T4" fmla="*/ 30 w 37"/>
                <a:gd name="T5" fmla="*/ 0 h 69"/>
                <a:gd name="T6" fmla="*/ 37 w 37"/>
                <a:gd name="T7" fmla="*/ 6 h 69"/>
                <a:gd name="T8" fmla="*/ 37 w 37"/>
                <a:gd name="T9" fmla="*/ 63 h 69"/>
                <a:gd name="T10" fmla="*/ 30 w 37"/>
                <a:gd name="T11" fmla="*/ 69 h 69"/>
                <a:gd name="T12" fmla="*/ 6 w 37"/>
                <a:gd name="T13" fmla="*/ 69 h 69"/>
                <a:gd name="T14" fmla="*/ 0 w 37"/>
                <a:gd name="T15" fmla="*/ 63 h 69"/>
                <a:gd name="T16" fmla="*/ 0 w 37"/>
                <a:gd name="T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69">
                  <a:moveTo>
                    <a:pt x="0" y="6"/>
                  </a:moveTo>
                  <a:cubicBezTo>
                    <a:pt x="0" y="3"/>
                    <a:pt x="3" y="0"/>
                    <a:pt x="6" y="0"/>
                  </a:cubicBezTo>
                  <a:cubicBezTo>
                    <a:pt x="30" y="0"/>
                    <a:pt x="30" y="0"/>
                    <a:pt x="30" y="0"/>
                  </a:cubicBezTo>
                  <a:cubicBezTo>
                    <a:pt x="34" y="0"/>
                    <a:pt x="37" y="3"/>
                    <a:pt x="37" y="6"/>
                  </a:cubicBezTo>
                  <a:cubicBezTo>
                    <a:pt x="37" y="63"/>
                    <a:pt x="37" y="63"/>
                    <a:pt x="37" y="63"/>
                  </a:cubicBezTo>
                  <a:cubicBezTo>
                    <a:pt x="37" y="66"/>
                    <a:pt x="34" y="69"/>
                    <a:pt x="30" y="69"/>
                  </a:cubicBezTo>
                  <a:cubicBezTo>
                    <a:pt x="6" y="69"/>
                    <a:pt x="6" y="69"/>
                    <a:pt x="6" y="69"/>
                  </a:cubicBezTo>
                  <a:cubicBezTo>
                    <a:pt x="3" y="69"/>
                    <a:pt x="0" y="66"/>
                    <a:pt x="0" y="63"/>
                  </a:cubicBezTo>
                  <a:cubicBezTo>
                    <a:pt x="0" y="6"/>
                    <a:pt x="0" y="6"/>
                    <a:pt x="0"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1" name="Freeform 24"/>
            <p:cNvSpPr>
              <a:spLocks/>
            </p:cNvSpPr>
            <p:nvPr/>
          </p:nvSpPr>
          <p:spPr bwMode="auto">
            <a:xfrm>
              <a:off x="1314450" y="1361281"/>
              <a:ext cx="352425" cy="657225"/>
            </a:xfrm>
            <a:custGeom>
              <a:avLst/>
              <a:gdLst>
                <a:gd name="T0" fmla="*/ 0 w 37"/>
                <a:gd name="T1" fmla="*/ 6 h 69"/>
                <a:gd name="T2" fmla="*/ 0 w 37"/>
                <a:gd name="T3" fmla="*/ 6 h 69"/>
                <a:gd name="T4" fmla="*/ 2 w 37"/>
                <a:gd name="T5" fmla="*/ 2 h 69"/>
                <a:gd name="T6" fmla="*/ 6 w 37"/>
                <a:gd name="T7" fmla="*/ 0 h 69"/>
                <a:gd name="T8" fmla="*/ 30 w 37"/>
                <a:gd name="T9" fmla="*/ 0 h 69"/>
                <a:gd name="T10" fmla="*/ 35 w 37"/>
                <a:gd name="T11" fmla="*/ 2 h 69"/>
                <a:gd name="T12" fmla="*/ 36 w 37"/>
                <a:gd name="T13" fmla="*/ 6 h 69"/>
                <a:gd name="T14" fmla="*/ 36 w 37"/>
                <a:gd name="T15" fmla="*/ 63 h 69"/>
                <a:gd name="T16" fmla="*/ 35 w 37"/>
                <a:gd name="T17" fmla="*/ 67 h 69"/>
                <a:gd name="T18" fmla="*/ 30 w 37"/>
                <a:gd name="T19" fmla="*/ 69 h 69"/>
                <a:gd name="T20" fmla="*/ 6 w 37"/>
                <a:gd name="T21" fmla="*/ 69 h 69"/>
                <a:gd name="T22" fmla="*/ 2 w 37"/>
                <a:gd name="T23" fmla="*/ 67 h 69"/>
                <a:gd name="T24" fmla="*/ 0 w 37"/>
                <a:gd name="T25" fmla="*/ 63 h 69"/>
                <a:gd name="T26" fmla="*/ 0 w 37"/>
                <a:gd name="T27" fmla="*/ 6 h 69"/>
                <a:gd name="T28" fmla="*/ 0 w 37"/>
                <a:gd name="T29" fmla="*/ 6 h 69"/>
                <a:gd name="T30" fmla="*/ 0 w 37"/>
                <a:gd name="T31" fmla="*/ 6 h 69"/>
                <a:gd name="T32" fmla="*/ 0 w 37"/>
                <a:gd name="T33" fmla="*/ 63 h 69"/>
                <a:gd name="T34" fmla="*/ 6 w 37"/>
                <a:gd name="T35" fmla="*/ 69 h 69"/>
                <a:gd name="T36" fmla="*/ 30 w 37"/>
                <a:gd name="T37" fmla="*/ 69 h 69"/>
                <a:gd name="T38" fmla="*/ 37 w 37"/>
                <a:gd name="T39" fmla="*/ 63 h 69"/>
                <a:gd name="T40" fmla="*/ 37 w 37"/>
                <a:gd name="T41" fmla="*/ 6 h 69"/>
                <a:gd name="T42" fmla="*/ 30 w 37"/>
                <a:gd name="T43" fmla="*/ 0 h 69"/>
                <a:gd name="T44" fmla="*/ 6 w 37"/>
                <a:gd name="T45" fmla="*/ 0 h 69"/>
                <a:gd name="T46" fmla="*/ 0 w 37"/>
                <a:gd name="T47" fmla="*/ 6 h 69"/>
                <a:gd name="T48" fmla="*/ 0 w 37"/>
                <a:gd name="T49"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69">
                  <a:moveTo>
                    <a:pt x="0" y="6"/>
                  </a:moveTo>
                  <a:cubicBezTo>
                    <a:pt x="0" y="6"/>
                    <a:pt x="0" y="6"/>
                    <a:pt x="0" y="6"/>
                  </a:cubicBezTo>
                  <a:cubicBezTo>
                    <a:pt x="0" y="5"/>
                    <a:pt x="1" y="3"/>
                    <a:pt x="2" y="2"/>
                  </a:cubicBezTo>
                  <a:cubicBezTo>
                    <a:pt x="3" y="1"/>
                    <a:pt x="5" y="0"/>
                    <a:pt x="6" y="0"/>
                  </a:cubicBezTo>
                  <a:cubicBezTo>
                    <a:pt x="30" y="0"/>
                    <a:pt x="30" y="0"/>
                    <a:pt x="30" y="0"/>
                  </a:cubicBezTo>
                  <a:cubicBezTo>
                    <a:pt x="32" y="0"/>
                    <a:pt x="34" y="1"/>
                    <a:pt x="35" y="2"/>
                  </a:cubicBezTo>
                  <a:cubicBezTo>
                    <a:pt x="36" y="3"/>
                    <a:pt x="36" y="5"/>
                    <a:pt x="36" y="6"/>
                  </a:cubicBezTo>
                  <a:cubicBezTo>
                    <a:pt x="36" y="63"/>
                    <a:pt x="36" y="63"/>
                    <a:pt x="36" y="63"/>
                  </a:cubicBezTo>
                  <a:cubicBezTo>
                    <a:pt x="36" y="64"/>
                    <a:pt x="36" y="66"/>
                    <a:pt x="35" y="67"/>
                  </a:cubicBezTo>
                  <a:cubicBezTo>
                    <a:pt x="34" y="68"/>
                    <a:pt x="32" y="69"/>
                    <a:pt x="30" y="69"/>
                  </a:cubicBezTo>
                  <a:cubicBezTo>
                    <a:pt x="6" y="69"/>
                    <a:pt x="6" y="69"/>
                    <a:pt x="6" y="69"/>
                  </a:cubicBezTo>
                  <a:cubicBezTo>
                    <a:pt x="5" y="69"/>
                    <a:pt x="3" y="68"/>
                    <a:pt x="2" y="67"/>
                  </a:cubicBezTo>
                  <a:cubicBezTo>
                    <a:pt x="1" y="66"/>
                    <a:pt x="0" y="64"/>
                    <a:pt x="0" y="63"/>
                  </a:cubicBezTo>
                  <a:cubicBezTo>
                    <a:pt x="0" y="6"/>
                    <a:pt x="0" y="6"/>
                    <a:pt x="0" y="6"/>
                  </a:cubicBezTo>
                  <a:cubicBezTo>
                    <a:pt x="0" y="6"/>
                    <a:pt x="0" y="6"/>
                    <a:pt x="0" y="6"/>
                  </a:cubicBezTo>
                  <a:cubicBezTo>
                    <a:pt x="0" y="6"/>
                    <a:pt x="0" y="6"/>
                    <a:pt x="0" y="6"/>
                  </a:cubicBezTo>
                  <a:cubicBezTo>
                    <a:pt x="0" y="63"/>
                    <a:pt x="0" y="63"/>
                    <a:pt x="0" y="63"/>
                  </a:cubicBezTo>
                  <a:cubicBezTo>
                    <a:pt x="0" y="66"/>
                    <a:pt x="3" y="69"/>
                    <a:pt x="6" y="69"/>
                  </a:cubicBezTo>
                  <a:cubicBezTo>
                    <a:pt x="30" y="69"/>
                    <a:pt x="30" y="69"/>
                    <a:pt x="30" y="69"/>
                  </a:cubicBezTo>
                  <a:cubicBezTo>
                    <a:pt x="34" y="69"/>
                    <a:pt x="37" y="66"/>
                    <a:pt x="37" y="63"/>
                  </a:cubicBezTo>
                  <a:cubicBezTo>
                    <a:pt x="37" y="6"/>
                    <a:pt x="37" y="6"/>
                    <a:pt x="37" y="6"/>
                  </a:cubicBezTo>
                  <a:cubicBezTo>
                    <a:pt x="37" y="3"/>
                    <a:pt x="34" y="0"/>
                    <a:pt x="30" y="0"/>
                  </a:cubicBezTo>
                  <a:cubicBezTo>
                    <a:pt x="6" y="0"/>
                    <a:pt x="6" y="0"/>
                    <a:pt x="6" y="0"/>
                  </a:cubicBezTo>
                  <a:cubicBezTo>
                    <a:pt x="3" y="0"/>
                    <a:pt x="0" y="3"/>
                    <a:pt x="0" y="6"/>
                  </a:cubicBezTo>
                  <a:cubicBezTo>
                    <a:pt x="0" y="6"/>
                    <a:pt x="0" y="6"/>
                    <a:pt x="0" y="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2" name="Oval 25"/>
            <p:cNvSpPr>
              <a:spLocks noChangeArrowheads="1"/>
            </p:cNvSpPr>
            <p:nvPr/>
          </p:nvSpPr>
          <p:spPr bwMode="auto">
            <a:xfrm>
              <a:off x="1466850" y="1951831"/>
              <a:ext cx="47625" cy="476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3" name="Rectangle 26"/>
            <p:cNvSpPr>
              <a:spLocks noChangeArrowheads="1"/>
            </p:cNvSpPr>
            <p:nvPr/>
          </p:nvSpPr>
          <p:spPr bwMode="auto">
            <a:xfrm>
              <a:off x="1333500" y="1408906"/>
              <a:ext cx="314325" cy="476250"/>
            </a:xfrm>
            <a:prstGeom prst="rect">
              <a:avLst/>
            </a:prstGeom>
            <a:solidFill>
              <a:srgbClr val="DA614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4" name="Rectangle 27"/>
            <p:cNvSpPr>
              <a:spLocks noChangeArrowheads="1"/>
            </p:cNvSpPr>
            <p:nvPr/>
          </p:nvSpPr>
          <p:spPr bwMode="auto">
            <a:xfrm>
              <a:off x="1333500" y="1408906"/>
              <a:ext cx="3143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5" name="Freeform 28"/>
            <p:cNvSpPr>
              <a:spLocks/>
            </p:cNvSpPr>
            <p:nvPr/>
          </p:nvSpPr>
          <p:spPr bwMode="auto">
            <a:xfrm>
              <a:off x="1590675" y="1904206"/>
              <a:ext cx="57150" cy="28575"/>
            </a:xfrm>
            <a:custGeom>
              <a:avLst/>
              <a:gdLst>
                <a:gd name="T0" fmla="*/ 36 w 36"/>
                <a:gd name="T1" fmla="*/ 0 h 18"/>
                <a:gd name="T2" fmla="*/ 36 w 36"/>
                <a:gd name="T3" fmla="*/ 0 h 18"/>
                <a:gd name="T4" fmla="*/ 36 w 36"/>
                <a:gd name="T5" fmla="*/ 18 h 18"/>
                <a:gd name="T6" fmla="*/ 0 w 36"/>
                <a:gd name="T7" fmla="*/ 18 h 18"/>
                <a:gd name="T8" fmla="*/ 0 w 36"/>
                <a:gd name="T9" fmla="*/ 0 h 18"/>
                <a:gd name="T10" fmla="*/ 36 w 36"/>
                <a:gd name="T11" fmla="*/ 0 h 18"/>
              </a:gdLst>
              <a:ahLst/>
              <a:cxnLst>
                <a:cxn ang="0">
                  <a:pos x="T0" y="T1"/>
                </a:cxn>
                <a:cxn ang="0">
                  <a:pos x="T2" y="T3"/>
                </a:cxn>
                <a:cxn ang="0">
                  <a:pos x="T4" y="T5"/>
                </a:cxn>
                <a:cxn ang="0">
                  <a:pos x="T6" y="T7"/>
                </a:cxn>
                <a:cxn ang="0">
                  <a:pos x="T8" y="T9"/>
                </a:cxn>
                <a:cxn ang="0">
                  <a:pos x="T10" y="T11"/>
                </a:cxn>
              </a:cxnLst>
              <a:rect l="0" t="0" r="r" b="b"/>
              <a:pathLst>
                <a:path w="36" h="18">
                  <a:moveTo>
                    <a:pt x="36" y="0"/>
                  </a:moveTo>
                  <a:lnTo>
                    <a:pt x="36" y="0"/>
                  </a:lnTo>
                  <a:lnTo>
                    <a:pt x="36" y="18"/>
                  </a:lnTo>
                  <a:lnTo>
                    <a:pt x="0" y="18"/>
                  </a:lnTo>
                  <a:lnTo>
                    <a:pt x="0"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6" name="Freeform 29"/>
            <p:cNvSpPr>
              <a:spLocks/>
            </p:cNvSpPr>
            <p:nvPr/>
          </p:nvSpPr>
          <p:spPr bwMode="auto">
            <a:xfrm>
              <a:off x="1514475" y="1904206"/>
              <a:ext cx="57150" cy="28575"/>
            </a:xfrm>
            <a:custGeom>
              <a:avLst/>
              <a:gdLst>
                <a:gd name="T0" fmla="*/ 36 w 36"/>
                <a:gd name="T1" fmla="*/ 0 h 18"/>
                <a:gd name="T2" fmla="*/ 36 w 36"/>
                <a:gd name="T3" fmla="*/ 0 h 18"/>
                <a:gd name="T4" fmla="*/ 36 w 36"/>
                <a:gd name="T5" fmla="*/ 18 h 18"/>
                <a:gd name="T6" fmla="*/ 0 w 36"/>
                <a:gd name="T7" fmla="*/ 18 h 18"/>
                <a:gd name="T8" fmla="*/ 0 w 36"/>
                <a:gd name="T9" fmla="*/ 0 h 18"/>
                <a:gd name="T10" fmla="*/ 36 w 36"/>
                <a:gd name="T11" fmla="*/ 0 h 18"/>
              </a:gdLst>
              <a:ahLst/>
              <a:cxnLst>
                <a:cxn ang="0">
                  <a:pos x="T0" y="T1"/>
                </a:cxn>
                <a:cxn ang="0">
                  <a:pos x="T2" y="T3"/>
                </a:cxn>
                <a:cxn ang="0">
                  <a:pos x="T4" y="T5"/>
                </a:cxn>
                <a:cxn ang="0">
                  <a:pos x="T6" y="T7"/>
                </a:cxn>
                <a:cxn ang="0">
                  <a:pos x="T8" y="T9"/>
                </a:cxn>
                <a:cxn ang="0">
                  <a:pos x="T10" y="T11"/>
                </a:cxn>
              </a:cxnLst>
              <a:rect l="0" t="0" r="r" b="b"/>
              <a:pathLst>
                <a:path w="36" h="18">
                  <a:moveTo>
                    <a:pt x="36" y="0"/>
                  </a:moveTo>
                  <a:lnTo>
                    <a:pt x="36" y="0"/>
                  </a:lnTo>
                  <a:lnTo>
                    <a:pt x="36" y="18"/>
                  </a:lnTo>
                  <a:lnTo>
                    <a:pt x="0" y="18"/>
                  </a:lnTo>
                  <a:lnTo>
                    <a:pt x="0"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7" name="Freeform 30"/>
            <p:cNvSpPr>
              <a:spLocks/>
            </p:cNvSpPr>
            <p:nvPr/>
          </p:nvSpPr>
          <p:spPr bwMode="auto">
            <a:xfrm>
              <a:off x="1409700" y="1904206"/>
              <a:ext cx="57150" cy="28575"/>
            </a:xfrm>
            <a:custGeom>
              <a:avLst/>
              <a:gdLst>
                <a:gd name="T0" fmla="*/ 36 w 36"/>
                <a:gd name="T1" fmla="*/ 0 h 18"/>
                <a:gd name="T2" fmla="*/ 36 w 36"/>
                <a:gd name="T3" fmla="*/ 0 h 18"/>
                <a:gd name="T4" fmla="*/ 36 w 36"/>
                <a:gd name="T5" fmla="*/ 18 h 18"/>
                <a:gd name="T6" fmla="*/ 0 w 36"/>
                <a:gd name="T7" fmla="*/ 18 h 18"/>
                <a:gd name="T8" fmla="*/ 0 w 36"/>
                <a:gd name="T9" fmla="*/ 0 h 18"/>
                <a:gd name="T10" fmla="*/ 36 w 36"/>
                <a:gd name="T11" fmla="*/ 0 h 18"/>
              </a:gdLst>
              <a:ahLst/>
              <a:cxnLst>
                <a:cxn ang="0">
                  <a:pos x="T0" y="T1"/>
                </a:cxn>
                <a:cxn ang="0">
                  <a:pos x="T2" y="T3"/>
                </a:cxn>
                <a:cxn ang="0">
                  <a:pos x="T4" y="T5"/>
                </a:cxn>
                <a:cxn ang="0">
                  <a:pos x="T6" y="T7"/>
                </a:cxn>
                <a:cxn ang="0">
                  <a:pos x="T8" y="T9"/>
                </a:cxn>
                <a:cxn ang="0">
                  <a:pos x="T10" y="T11"/>
                </a:cxn>
              </a:cxnLst>
              <a:rect l="0" t="0" r="r" b="b"/>
              <a:pathLst>
                <a:path w="36" h="18">
                  <a:moveTo>
                    <a:pt x="36" y="0"/>
                  </a:moveTo>
                  <a:lnTo>
                    <a:pt x="36" y="0"/>
                  </a:lnTo>
                  <a:lnTo>
                    <a:pt x="36" y="18"/>
                  </a:lnTo>
                  <a:lnTo>
                    <a:pt x="0" y="18"/>
                  </a:lnTo>
                  <a:lnTo>
                    <a:pt x="0"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8" name="Freeform 31"/>
            <p:cNvSpPr>
              <a:spLocks/>
            </p:cNvSpPr>
            <p:nvPr/>
          </p:nvSpPr>
          <p:spPr bwMode="auto">
            <a:xfrm>
              <a:off x="1333500" y="1904206"/>
              <a:ext cx="57150" cy="28575"/>
            </a:xfrm>
            <a:custGeom>
              <a:avLst/>
              <a:gdLst>
                <a:gd name="T0" fmla="*/ 36 w 36"/>
                <a:gd name="T1" fmla="*/ 0 h 18"/>
                <a:gd name="T2" fmla="*/ 36 w 36"/>
                <a:gd name="T3" fmla="*/ 0 h 18"/>
                <a:gd name="T4" fmla="*/ 36 w 36"/>
                <a:gd name="T5" fmla="*/ 18 h 18"/>
                <a:gd name="T6" fmla="*/ 0 w 36"/>
                <a:gd name="T7" fmla="*/ 18 h 18"/>
                <a:gd name="T8" fmla="*/ 0 w 36"/>
                <a:gd name="T9" fmla="*/ 0 h 18"/>
                <a:gd name="T10" fmla="*/ 36 w 36"/>
                <a:gd name="T11" fmla="*/ 0 h 18"/>
              </a:gdLst>
              <a:ahLst/>
              <a:cxnLst>
                <a:cxn ang="0">
                  <a:pos x="T0" y="T1"/>
                </a:cxn>
                <a:cxn ang="0">
                  <a:pos x="T2" y="T3"/>
                </a:cxn>
                <a:cxn ang="0">
                  <a:pos x="T4" y="T5"/>
                </a:cxn>
                <a:cxn ang="0">
                  <a:pos x="T6" y="T7"/>
                </a:cxn>
                <a:cxn ang="0">
                  <a:pos x="T8" y="T9"/>
                </a:cxn>
                <a:cxn ang="0">
                  <a:pos x="T10" y="T11"/>
                </a:cxn>
              </a:cxnLst>
              <a:rect l="0" t="0" r="r" b="b"/>
              <a:pathLst>
                <a:path w="36" h="18">
                  <a:moveTo>
                    <a:pt x="36" y="0"/>
                  </a:moveTo>
                  <a:lnTo>
                    <a:pt x="36" y="0"/>
                  </a:lnTo>
                  <a:lnTo>
                    <a:pt x="36" y="18"/>
                  </a:lnTo>
                  <a:lnTo>
                    <a:pt x="0" y="18"/>
                  </a:lnTo>
                  <a:lnTo>
                    <a:pt x="0"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9" name="Rectangle 32"/>
            <p:cNvSpPr>
              <a:spLocks noChangeArrowheads="1"/>
            </p:cNvSpPr>
            <p:nvPr/>
          </p:nvSpPr>
          <p:spPr bwMode="auto">
            <a:xfrm>
              <a:off x="1447800" y="1380331"/>
              <a:ext cx="85725"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57" name="Picture 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2075" y="1513681"/>
              <a:ext cx="238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8" name="Picture 3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1125" y="1513681"/>
              <a:ext cx="219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0" name="Freeform 35"/>
            <p:cNvSpPr>
              <a:spLocks/>
            </p:cNvSpPr>
            <p:nvPr/>
          </p:nvSpPr>
          <p:spPr bwMode="auto">
            <a:xfrm>
              <a:off x="1390650" y="1523206"/>
              <a:ext cx="200025" cy="266700"/>
            </a:xfrm>
            <a:custGeom>
              <a:avLst/>
              <a:gdLst>
                <a:gd name="T0" fmla="*/ 96 w 126"/>
                <a:gd name="T1" fmla="*/ 0 h 168"/>
                <a:gd name="T2" fmla="*/ 0 w 126"/>
                <a:gd name="T3" fmla="*/ 0 h 168"/>
                <a:gd name="T4" fmla="*/ 0 w 126"/>
                <a:gd name="T5" fmla="*/ 168 h 168"/>
                <a:gd name="T6" fmla="*/ 126 w 126"/>
                <a:gd name="T7" fmla="*/ 168 h 168"/>
                <a:gd name="T8" fmla="*/ 126 w 126"/>
                <a:gd name="T9" fmla="*/ 36 h 168"/>
                <a:gd name="T10" fmla="*/ 96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96" y="0"/>
                  </a:moveTo>
                  <a:lnTo>
                    <a:pt x="0" y="0"/>
                  </a:lnTo>
                  <a:lnTo>
                    <a:pt x="0" y="168"/>
                  </a:lnTo>
                  <a:lnTo>
                    <a:pt x="126" y="168"/>
                  </a:lnTo>
                  <a:lnTo>
                    <a:pt x="126" y="36"/>
                  </a:lnTo>
                  <a:lnTo>
                    <a:pt x="9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1" name="Freeform 36"/>
            <p:cNvSpPr>
              <a:spLocks/>
            </p:cNvSpPr>
            <p:nvPr/>
          </p:nvSpPr>
          <p:spPr bwMode="auto">
            <a:xfrm>
              <a:off x="1390650" y="1523206"/>
              <a:ext cx="200025" cy="266700"/>
            </a:xfrm>
            <a:custGeom>
              <a:avLst/>
              <a:gdLst>
                <a:gd name="T0" fmla="*/ 96 w 126"/>
                <a:gd name="T1" fmla="*/ 0 h 168"/>
                <a:gd name="T2" fmla="*/ 0 w 126"/>
                <a:gd name="T3" fmla="*/ 0 h 168"/>
                <a:gd name="T4" fmla="*/ 0 w 126"/>
                <a:gd name="T5" fmla="*/ 168 h 168"/>
                <a:gd name="T6" fmla="*/ 126 w 126"/>
                <a:gd name="T7" fmla="*/ 168 h 168"/>
                <a:gd name="T8" fmla="*/ 126 w 126"/>
                <a:gd name="T9" fmla="*/ 36 h 168"/>
                <a:gd name="T10" fmla="*/ 96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96" y="0"/>
                  </a:moveTo>
                  <a:lnTo>
                    <a:pt x="0" y="0"/>
                  </a:lnTo>
                  <a:lnTo>
                    <a:pt x="0" y="168"/>
                  </a:lnTo>
                  <a:lnTo>
                    <a:pt x="126" y="168"/>
                  </a:lnTo>
                  <a:lnTo>
                    <a:pt x="126" y="36"/>
                  </a:lnTo>
                  <a:lnTo>
                    <a:pt x="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2" name="Freeform 37"/>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close/>
                </a:path>
              </a:pathLst>
            </a:custGeom>
            <a:solidFill>
              <a:srgbClr val="1F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3" name="Freeform 38"/>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4" name="Freeform 39"/>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close/>
                </a:path>
              </a:pathLst>
            </a:custGeom>
            <a:solidFill>
              <a:srgbClr val="E3E5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5" name="Freeform 40"/>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6" name="Freeform 41"/>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close/>
                </a:path>
              </a:pathLst>
            </a:custGeom>
            <a:solidFill>
              <a:srgbClr val="595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9" name="Freeform 42"/>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0" name="Freeform 43"/>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close/>
                </a:path>
              </a:pathLst>
            </a:custGeom>
            <a:solidFill>
              <a:srgbClr val="E3E5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1" name="Freeform 44"/>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2" name="Freeform 45"/>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3" name="Freeform 46"/>
            <p:cNvSpPr>
              <a:spLocks/>
            </p:cNvSpPr>
            <p:nvPr/>
          </p:nvSpPr>
          <p:spPr bwMode="auto">
            <a:xfrm>
              <a:off x="1390650" y="1523206"/>
              <a:ext cx="200025" cy="266700"/>
            </a:xfrm>
            <a:custGeom>
              <a:avLst/>
              <a:gdLst>
                <a:gd name="T0" fmla="*/ 0 w 126"/>
                <a:gd name="T1" fmla="*/ 0 h 168"/>
                <a:gd name="T2" fmla="*/ 0 w 126"/>
                <a:gd name="T3" fmla="*/ 168 h 168"/>
                <a:gd name="T4" fmla="*/ 126 w 126"/>
                <a:gd name="T5" fmla="*/ 168 h 168"/>
                <a:gd name="T6" fmla="*/ 126 w 126"/>
                <a:gd name="T7" fmla="*/ 36 h 168"/>
                <a:gd name="T8" fmla="*/ 96 w 126"/>
                <a:gd name="T9" fmla="*/ 0 h 168"/>
                <a:gd name="T10" fmla="*/ 0 w 126"/>
                <a:gd name="T11" fmla="*/ 0 h 168"/>
              </a:gdLst>
              <a:ahLst/>
              <a:cxnLst>
                <a:cxn ang="0">
                  <a:pos x="T0" y="T1"/>
                </a:cxn>
                <a:cxn ang="0">
                  <a:pos x="T2" y="T3"/>
                </a:cxn>
                <a:cxn ang="0">
                  <a:pos x="T4" y="T5"/>
                </a:cxn>
                <a:cxn ang="0">
                  <a:pos x="T6" y="T7"/>
                </a:cxn>
                <a:cxn ang="0">
                  <a:pos x="T8" y="T9"/>
                </a:cxn>
                <a:cxn ang="0">
                  <a:pos x="T10" y="T11"/>
                </a:cxn>
              </a:cxnLst>
              <a:rect l="0" t="0" r="r" b="b"/>
              <a:pathLst>
                <a:path w="126" h="168">
                  <a:moveTo>
                    <a:pt x="0" y="0"/>
                  </a:moveTo>
                  <a:lnTo>
                    <a:pt x="0" y="168"/>
                  </a:lnTo>
                  <a:lnTo>
                    <a:pt x="126" y="168"/>
                  </a:lnTo>
                  <a:lnTo>
                    <a:pt x="126" y="36"/>
                  </a:lnTo>
                  <a:lnTo>
                    <a:pt x="9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4" name="Freeform 47"/>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6 h 168"/>
                <a:gd name="T20" fmla="*/ 126 w 126"/>
                <a:gd name="T21" fmla="*/ 6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6"/>
                  </a:lnTo>
                  <a:lnTo>
                    <a:pt x="126" y="6"/>
                  </a:lnTo>
                  <a:lnTo>
                    <a:pt x="126" y="168"/>
                  </a:lnTo>
                  <a:lnTo>
                    <a:pt x="0" y="168"/>
                  </a:lnTo>
                  <a:lnTo>
                    <a:pt x="0" y="168"/>
                  </a:lnTo>
                  <a:lnTo>
                    <a:pt x="0" y="168"/>
                  </a:lnTo>
                  <a:lnTo>
                    <a:pt x="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5" name="Freeform 48"/>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6 h 168"/>
                <a:gd name="T20" fmla="*/ 126 w 126"/>
                <a:gd name="T21" fmla="*/ 6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6"/>
                  </a:lnTo>
                  <a:lnTo>
                    <a:pt x="126" y="6"/>
                  </a:lnTo>
                  <a:lnTo>
                    <a:pt x="126" y="168"/>
                  </a:lnTo>
                  <a:lnTo>
                    <a:pt x="0" y="168"/>
                  </a:lnTo>
                  <a:lnTo>
                    <a:pt x="0" y="168"/>
                  </a:lnTo>
                  <a:lnTo>
                    <a:pt x="0" y="168"/>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6" name="Freeform 49"/>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0 h 168"/>
                <a:gd name="T20" fmla="*/ 126 w 126"/>
                <a:gd name="T21" fmla="*/ 0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0"/>
                  </a:lnTo>
                  <a:lnTo>
                    <a:pt x="126" y="0"/>
                  </a:lnTo>
                  <a:lnTo>
                    <a:pt x="126" y="168"/>
                  </a:lnTo>
                  <a:lnTo>
                    <a:pt x="0" y="168"/>
                  </a:lnTo>
                  <a:lnTo>
                    <a:pt x="0" y="168"/>
                  </a:lnTo>
                  <a:lnTo>
                    <a:pt x="0" y="168"/>
                  </a:lnTo>
                  <a:lnTo>
                    <a:pt x="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7" name="Freeform 50"/>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0 h 168"/>
                <a:gd name="T20" fmla="*/ 126 w 126"/>
                <a:gd name="T21" fmla="*/ 0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0"/>
                  </a:lnTo>
                  <a:lnTo>
                    <a:pt x="126" y="0"/>
                  </a:lnTo>
                  <a:lnTo>
                    <a:pt x="126" y="168"/>
                  </a:lnTo>
                  <a:lnTo>
                    <a:pt x="0" y="168"/>
                  </a:lnTo>
                  <a:lnTo>
                    <a:pt x="0" y="168"/>
                  </a:lnTo>
                  <a:lnTo>
                    <a:pt x="0" y="168"/>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8" name="Freeform 51"/>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0 h 168"/>
                <a:gd name="T20" fmla="*/ 126 w 126"/>
                <a:gd name="T21" fmla="*/ 0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0"/>
                  </a:lnTo>
                  <a:lnTo>
                    <a:pt x="126" y="0"/>
                  </a:lnTo>
                  <a:lnTo>
                    <a:pt x="126" y="168"/>
                  </a:lnTo>
                  <a:lnTo>
                    <a:pt x="0" y="168"/>
                  </a:lnTo>
                  <a:lnTo>
                    <a:pt x="0" y="168"/>
                  </a:lnTo>
                  <a:lnTo>
                    <a:pt x="0" y="168"/>
                  </a:lnTo>
                  <a:lnTo>
                    <a:pt x="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9" name="Freeform 52"/>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0 h 168"/>
                <a:gd name="T20" fmla="*/ 126 w 126"/>
                <a:gd name="T21" fmla="*/ 0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0"/>
                  </a:lnTo>
                  <a:lnTo>
                    <a:pt x="126" y="0"/>
                  </a:lnTo>
                  <a:lnTo>
                    <a:pt x="126" y="168"/>
                  </a:lnTo>
                  <a:lnTo>
                    <a:pt x="0" y="168"/>
                  </a:lnTo>
                  <a:lnTo>
                    <a:pt x="0" y="168"/>
                  </a:lnTo>
                  <a:lnTo>
                    <a:pt x="0" y="168"/>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0" name="Freeform 53"/>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0 h 168"/>
                <a:gd name="T20" fmla="*/ 126 w 126"/>
                <a:gd name="T21" fmla="*/ 0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0"/>
                  </a:lnTo>
                  <a:lnTo>
                    <a:pt x="126" y="0"/>
                  </a:lnTo>
                  <a:lnTo>
                    <a:pt x="126" y="168"/>
                  </a:lnTo>
                  <a:lnTo>
                    <a:pt x="0" y="168"/>
                  </a:lnTo>
                  <a:lnTo>
                    <a:pt x="0" y="168"/>
                  </a:lnTo>
                  <a:lnTo>
                    <a:pt x="0" y="168"/>
                  </a:lnTo>
                  <a:lnTo>
                    <a:pt x="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1" name="Freeform 54"/>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0 h 168"/>
                <a:gd name="T20" fmla="*/ 126 w 126"/>
                <a:gd name="T21" fmla="*/ 0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0"/>
                  </a:lnTo>
                  <a:lnTo>
                    <a:pt x="126" y="0"/>
                  </a:lnTo>
                  <a:lnTo>
                    <a:pt x="126" y="168"/>
                  </a:lnTo>
                  <a:lnTo>
                    <a:pt x="0" y="168"/>
                  </a:lnTo>
                  <a:lnTo>
                    <a:pt x="0" y="168"/>
                  </a:lnTo>
                  <a:lnTo>
                    <a:pt x="0" y="168"/>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2" name="Freeform 55"/>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0 h 168"/>
                <a:gd name="T20" fmla="*/ 126 w 126"/>
                <a:gd name="T21" fmla="*/ 0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0"/>
                  </a:lnTo>
                  <a:lnTo>
                    <a:pt x="126" y="0"/>
                  </a:lnTo>
                  <a:lnTo>
                    <a:pt x="126" y="168"/>
                  </a:lnTo>
                  <a:lnTo>
                    <a:pt x="0" y="168"/>
                  </a:lnTo>
                  <a:lnTo>
                    <a:pt x="0" y="168"/>
                  </a:lnTo>
                  <a:lnTo>
                    <a:pt x="0" y="168"/>
                  </a:lnTo>
                  <a:lnTo>
                    <a:pt x="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3" name="Freeform 56"/>
            <p:cNvSpPr>
              <a:spLocks/>
            </p:cNvSpPr>
            <p:nvPr/>
          </p:nvSpPr>
          <p:spPr bwMode="auto">
            <a:xfrm>
              <a:off x="1390650" y="1523206"/>
              <a:ext cx="200025" cy="266700"/>
            </a:xfrm>
            <a:custGeom>
              <a:avLst/>
              <a:gdLst>
                <a:gd name="T0" fmla="*/ 0 w 126"/>
                <a:gd name="T1" fmla="*/ 168 h 168"/>
                <a:gd name="T2" fmla="*/ 0 w 126"/>
                <a:gd name="T3" fmla="*/ 168 h 168"/>
                <a:gd name="T4" fmla="*/ 126 w 126"/>
                <a:gd name="T5" fmla="*/ 168 h 168"/>
                <a:gd name="T6" fmla="*/ 126 w 126"/>
                <a:gd name="T7" fmla="*/ 0 h 168"/>
                <a:gd name="T8" fmla="*/ 0 w 126"/>
                <a:gd name="T9" fmla="*/ 0 h 168"/>
                <a:gd name="T10" fmla="*/ 0 w 126"/>
                <a:gd name="T11" fmla="*/ 168 h 168"/>
                <a:gd name="T12" fmla="*/ 0 w 126"/>
                <a:gd name="T13" fmla="*/ 168 h 168"/>
                <a:gd name="T14" fmla="*/ 0 w 126"/>
                <a:gd name="T15" fmla="*/ 168 h 168"/>
                <a:gd name="T16" fmla="*/ 0 w 126"/>
                <a:gd name="T17" fmla="*/ 168 h 168"/>
                <a:gd name="T18" fmla="*/ 0 w 126"/>
                <a:gd name="T19" fmla="*/ 0 h 168"/>
                <a:gd name="T20" fmla="*/ 126 w 126"/>
                <a:gd name="T21" fmla="*/ 0 h 168"/>
                <a:gd name="T22" fmla="*/ 126 w 126"/>
                <a:gd name="T23" fmla="*/ 168 h 168"/>
                <a:gd name="T24" fmla="*/ 0 w 126"/>
                <a:gd name="T25" fmla="*/ 168 h 168"/>
                <a:gd name="T26" fmla="*/ 0 w 126"/>
                <a:gd name="T27" fmla="*/ 168 h 168"/>
                <a:gd name="T28" fmla="*/ 0 w 126"/>
                <a:gd name="T29" fmla="*/ 168 h 168"/>
                <a:gd name="T30" fmla="*/ 0 w 126"/>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8">
                  <a:moveTo>
                    <a:pt x="0" y="168"/>
                  </a:moveTo>
                  <a:lnTo>
                    <a:pt x="0" y="168"/>
                  </a:lnTo>
                  <a:lnTo>
                    <a:pt x="126" y="168"/>
                  </a:lnTo>
                  <a:lnTo>
                    <a:pt x="126" y="0"/>
                  </a:lnTo>
                  <a:lnTo>
                    <a:pt x="0" y="0"/>
                  </a:lnTo>
                  <a:lnTo>
                    <a:pt x="0" y="168"/>
                  </a:lnTo>
                  <a:lnTo>
                    <a:pt x="0" y="168"/>
                  </a:lnTo>
                  <a:lnTo>
                    <a:pt x="0" y="168"/>
                  </a:lnTo>
                  <a:lnTo>
                    <a:pt x="0" y="168"/>
                  </a:lnTo>
                  <a:lnTo>
                    <a:pt x="0" y="0"/>
                  </a:lnTo>
                  <a:lnTo>
                    <a:pt x="126" y="0"/>
                  </a:lnTo>
                  <a:lnTo>
                    <a:pt x="126" y="168"/>
                  </a:lnTo>
                  <a:lnTo>
                    <a:pt x="0" y="168"/>
                  </a:lnTo>
                  <a:lnTo>
                    <a:pt x="0" y="168"/>
                  </a:lnTo>
                  <a:lnTo>
                    <a:pt x="0" y="168"/>
                  </a:lnTo>
                  <a:lnTo>
                    <a:pt x="0" y="1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4" name="Freeform 57"/>
            <p:cNvSpPr>
              <a:spLocks/>
            </p:cNvSpPr>
            <p:nvPr/>
          </p:nvSpPr>
          <p:spPr bwMode="auto">
            <a:xfrm>
              <a:off x="1381125" y="1523206"/>
              <a:ext cx="209550" cy="266700"/>
            </a:xfrm>
            <a:custGeom>
              <a:avLst/>
              <a:gdLst>
                <a:gd name="T0" fmla="*/ 102 w 132"/>
                <a:gd name="T1" fmla="*/ 0 h 168"/>
                <a:gd name="T2" fmla="*/ 102 w 132"/>
                <a:gd name="T3" fmla="*/ 0 h 168"/>
                <a:gd name="T4" fmla="*/ 0 w 132"/>
                <a:gd name="T5" fmla="*/ 0 h 168"/>
                <a:gd name="T6" fmla="*/ 0 w 132"/>
                <a:gd name="T7" fmla="*/ 168 h 168"/>
                <a:gd name="T8" fmla="*/ 132 w 132"/>
                <a:gd name="T9" fmla="*/ 168 h 168"/>
                <a:gd name="T10" fmla="*/ 132 w 132"/>
                <a:gd name="T11" fmla="*/ 30 h 168"/>
                <a:gd name="T12" fmla="*/ 102 w 132"/>
                <a:gd name="T13" fmla="*/ 0 h 168"/>
                <a:gd name="T14" fmla="*/ 102 w 132"/>
                <a:gd name="T15" fmla="*/ 0 h 168"/>
                <a:gd name="T16" fmla="*/ 102 w 132"/>
                <a:gd name="T17" fmla="*/ 0 h 168"/>
                <a:gd name="T18" fmla="*/ 102 w 132"/>
                <a:gd name="T19" fmla="*/ 6 h 168"/>
                <a:gd name="T20" fmla="*/ 132 w 132"/>
                <a:gd name="T21" fmla="*/ 36 h 168"/>
                <a:gd name="T22" fmla="*/ 132 w 132"/>
                <a:gd name="T23" fmla="*/ 168 h 168"/>
                <a:gd name="T24" fmla="*/ 6 w 132"/>
                <a:gd name="T25" fmla="*/ 168 h 168"/>
                <a:gd name="T26" fmla="*/ 6 w 132"/>
                <a:gd name="T27" fmla="*/ 6 h 168"/>
                <a:gd name="T28" fmla="*/ 102 w 132"/>
                <a:gd name="T29" fmla="*/ 6 h 168"/>
                <a:gd name="T30" fmla="*/ 102 w 132"/>
                <a:gd name="T31" fmla="*/ 0 h 168"/>
                <a:gd name="T32" fmla="*/ 102 w 132"/>
                <a:gd name="T33" fmla="*/ 6 h 168"/>
                <a:gd name="T34" fmla="*/ 102 w 132"/>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8">
                  <a:moveTo>
                    <a:pt x="102" y="0"/>
                  </a:moveTo>
                  <a:lnTo>
                    <a:pt x="102" y="0"/>
                  </a:lnTo>
                  <a:lnTo>
                    <a:pt x="0" y="0"/>
                  </a:lnTo>
                  <a:lnTo>
                    <a:pt x="0" y="168"/>
                  </a:lnTo>
                  <a:lnTo>
                    <a:pt x="132" y="168"/>
                  </a:lnTo>
                  <a:lnTo>
                    <a:pt x="132" y="30"/>
                  </a:lnTo>
                  <a:lnTo>
                    <a:pt x="102" y="0"/>
                  </a:lnTo>
                  <a:lnTo>
                    <a:pt x="102" y="0"/>
                  </a:lnTo>
                  <a:lnTo>
                    <a:pt x="102" y="0"/>
                  </a:lnTo>
                  <a:lnTo>
                    <a:pt x="102" y="6"/>
                  </a:lnTo>
                  <a:lnTo>
                    <a:pt x="132" y="36"/>
                  </a:lnTo>
                  <a:lnTo>
                    <a:pt x="132" y="168"/>
                  </a:lnTo>
                  <a:lnTo>
                    <a:pt x="6" y="168"/>
                  </a:lnTo>
                  <a:lnTo>
                    <a:pt x="6" y="6"/>
                  </a:lnTo>
                  <a:lnTo>
                    <a:pt x="102" y="6"/>
                  </a:lnTo>
                  <a:lnTo>
                    <a:pt x="102" y="0"/>
                  </a:lnTo>
                  <a:lnTo>
                    <a:pt x="102" y="6"/>
                  </a:lnTo>
                  <a:lnTo>
                    <a:pt x="1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5" name="Freeform 58"/>
            <p:cNvSpPr>
              <a:spLocks/>
            </p:cNvSpPr>
            <p:nvPr/>
          </p:nvSpPr>
          <p:spPr bwMode="auto">
            <a:xfrm>
              <a:off x="1381125" y="1523206"/>
              <a:ext cx="209550" cy="266700"/>
            </a:xfrm>
            <a:custGeom>
              <a:avLst/>
              <a:gdLst>
                <a:gd name="T0" fmla="*/ 102 w 132"/>
                <a:gd name="T1" fmla="*/ 0 h 168"/>
                <a:gd name="T2" fmla="*/ 102 w 132"/>
                <a:gd name="T3" fmla="*/ 0 h 168"/>
                <a:gd name="T4" fmla="*/ 0 w 132"/>
                <a:gd name="T5" fmla="*/ 0 h 168"/>
                <a:gd name="T6" fmla="*/ 0 w 132"/>
                <a:gd name="T7" fmla="*/ 168 h 168"/>
                <a:gd name="T8" fmla="*/ 132 w 132"/>
                <a:gd name="T9" fmla="*/ 168 h 168"/>
                <a:gd name="T10" fmla="*/ 132 w 132"/>
                <a:gd name="T11" fmla="*/ 30 h 168"/>
                <a:gd name="T12" fmla="*/ 102 w 132"/>
                <a:gd name="T13" fmla="*/ 0 h 168"/>
                <a:gd name="T14" fmla="*/ 102 w 132"/>
                <a:gd name="T15" fmla="*/ 0 h 168"/>
                <a:gd name="T16" fmla="*/ 102 w 132"/>
                <a:gd name="T17" fmla="*/ 0 h 168"/>
                <a:gd name="T18" fmla="*/ 102 w 132"/>
                <a:gd name="T19" fmla="*/ 6 h 168"/>
                <a:gd name="T20" fmla="*/ 132 w 132"/>
                <a:gd name="T21" fmla="*/ 36 h 168"/>
                <a:gd name="T22" fmla="*/ 132 w 132"/>
                <a:gd name="T23" fmla="*/ 168 h 168"/>
                <a:gd name="T24" fmla="*/ 6 w 132"/>
                <a:gd name="T25" fmla="*/ 168 h 168"/>
                <a:gd name="T26" fmla="*/ 6 w 132"/>
                <a:gd name="T27" fmla="*/ 6 h 168"/>
                <a:gd name="T28" fmla="*/ 102 w 132"/>
                <a:gd name="T29" fmla="*/ 6 h 168"/>
                <a:gd name="T30" fmla="*/ 102 w 132"/>
                <a:gd name="T31" fmla="*/ 0 h 168"/>
                <a:gd name="T32" fmla="*/ 102 w 132"/>
                <a:gd name="T33" fmla="*/ 6 h 168"/>
                <a:gd name="T34" fmla="*/ 102 w 132"/>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8">
                  <a:moveTo>
                    <a:pt x="102" y="0"/>
                  </a:moveTo>
                  <a:lnTo>
                    <a:pt x="102" y="0"/>
                  </a:lnTo>
                  <a:lnTo>
                    <a:pt x="0" y="0"/>
                  </a:lnTo>
                  <a:lnTo>
                    <a:pt x="0" y="168"/>
                  </a:lnTo>
                  <a:lnTo>
                    <a:pt x="132" y="168"/>
                  </a:lnTo>
                  <a:lnTo>
                    <a:pt x="132" y="30"/>
                  </a:lnTo>
                  <a:lnTo>
                    <a:pt x="102" y="0"/>
                  </a:lnTo>
                  <a:lnTo>
                    <a:pt x="102" y="0"/>
                  </a:lnTo>
                  <a:lnTo>
                    <a:pt x="102" y="0"/>
                  </a:lnTo>
                  <a:lnTo>
                    <a:pt x="102" y="6"/>
                  </a:lnTo>
                  <a:lnTo>
                    <a:pt x="132" y="36"/>
                  </a:lnTo>
                  <a:lnTo>
                    <a:pt x="132" y="168"/>
                  </a:lnTo>
                  <a:lnTo>
                    <a:pt x="6" y="168"/>
                  </a:lnTo>
                  <a:lnTo>
                    <a:pt x="6" y="6"/>
                  </a:lnTo>
                  <a:lnTo>
                    <a:pt x="102" y="6"/>
                  </a:lnTo>
                  <a:lnTo>
                    <a:pt x="102" y="0"/>
                  </a:lnTo>
                  <a:lnTo>
                    <a:pt x="102" y="6"/>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83"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4475" y="1513681"/>
              <a:ext cx="762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4" name="Picture 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43050" y="1523206"/>
              <a:ext cx="57150"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 name="Picture 6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14475" y="1513681"/>
              <a:ext cx="762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6" name="Picture 6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14475" y="1513681"/>
              <a:ext cx="762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7" name="Picture 6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33525" y="1513681"/>
              <a:ext cx="5715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8" name="Picture 6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14475" y="1513681"/>
              <a:ext cx="76200"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9" name="Picture 6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33525" y="1513681"/>
              <a:ext cx="57150"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0" name="Picture 6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33525" y="1523206"/>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1" name="Picture 6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43050"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2" name="Picture 6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90675" y="157083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3" name="Picture 6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90675" y="1561306"/>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4" name="Picture 7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33525" y="1513681"/>
              <a:ext cx="57150"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5" name="Picture 7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6" name="Picture 7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33525" y="1523206"/>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7" name="Picture 7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8" name="Picture 7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9" name="Picture 7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14475" y="1513681"/>
              <a:ext cx="2857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0" name="Picture 7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14475" y="1513681"/>
              <a:ext cx="2857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1" name="Picture 7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590675" y="1561306"/>
              <a:ext cx="9525" cy="2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2" name="Picture 7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590675" y="1561306"/>
              <a:ext cx="9525" cy="2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3" name="Picture 7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4" name="Picture 8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5" name="Picture 8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 name="Picture 8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14475" y="1513681"/>
              <a:ext cx="2857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7" name="Picture 8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14475" y="1513681"/>
              <a:ext cx="2857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8" name="Picture 8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14475" y="1513681"/>
              <a:ext cx="2857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9" name="Picture 8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590675" y="1561306"/>
              <a:ext cx="9525" cy="2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0" name="Picture 8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590675" y="1561306"/>
              <a:ext cx="9525" cy="2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1" name="Picture 8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590675" y="1561306"/>
              <a:ext cx="9525" cy="2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6" name="Freeform 88"/>
            <p:cNvSpPr>
              <a:spLocks/>
            </p:cNvSpPr>
            <p:nvPr/>
          </p:nvSpPr>
          <p:spPr bwMode="auto">
            <a:xfrm>
              <a:off x="1543050" y="1532731"/>
              <a:ext cx="38100" cy="38100"/>
            </a:xfrm>
            <a:custGeom>
              <a:avLst/>
              <a:gdLst>
                <a:gd name="T0" fmla="*/ 0 w 24"/>
                <a:gd name="T1" fmla="*/ 0 h 24"/>
                <a:gd name="T2" fmla="*/ 0 w 24"/>
                <a:gd name="T3" fmla="*/ 24 h 24"/>
                <a:gd name="T4" fmla="*/ 24 w 24"/>
                <a:gd name="T5" fmla="*/ 24 h 24"/>
                <a:gd name="T6" fmla="*/ 0 w 24"/>
                <a:gd name="T7" fmla="*/ 0 h 24"/>
              </a:gdLst>
              <a:ahLst/>
              <a:cxnLst>
                <a:cxn ang="0">
                  <a:pos x="T0" y="T1"/>
                </a:cxn>
                <a:cxn ang="0">
                  <a:pos x="T2" y="T3"/>
                </a:cxn>
                <a:cxn ang="0">
                  <a:pos x="T4" y="T5"/>
                </a:cxn>
                <a:cxn ang="0">
                  <a:pos x="T6" y="T7"/>
                </a:cxn>
              </a:cxnLst>
              <a:rect l="0" t="0" r="r" b="b"/>
              <a:pathLst>
                <a:path w="24" h="24">
                  <a:moveTo>
                    <a:pt x="0" y="0"/>
                  </a:moveTo>
                  <a:lnTo>
                    <a:pt x="0" y="24"/>
                  </a:lnTo>
                  <a:lnTo>
                    <a:pt x="24" y="2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7" name="Freeform 89"/>
            <p:cNvSpPr>
              <a:spLocks/>
            </p:cNvSpPr>
            <p:nvPr/>
          </p:nvSpPr>
          <p:spPr bwMode="auto">
            <a:xfrm>
              <a:off x="1543050" y="1532731"/>
              <a:ext cx="38100" cy="38100"/>
            </a:xfrm>
            <a:custGeom>
              <a:avLst/>
              <a:gdLst>
                <a:gd name="T0" fmla="*/ 0 w 24"/>
                <a:gd name="T1" fmla="*/ 0 h 24"/>
                <a:gd name="T2" fmla="*/ 0 w 24"/>
                <a:gd name="T3" fmla="*/ 24 h 24"/>
                <a:gd name="T4" fmla="*/ 24 w 24"/>
                <a:gd name="T5" fmla="*/ 24 h 24"/>
                <a:gd name="T6" fmla="*/ 0 w 24"/>
                <a:gd name="T7" fmla="*/ 0 h 24"/>
              </a:gdLst>
              <a:ahLst/>
              <a:cxnLst>
                <a:cxn ang="0">
                  <a:pos x="T0" y="T1"/>
                </a:cxn>
                <a:cxn ang="0">
                  <a:pos x="T2" y="T3"/>
                </a:cxn>
                <a:cxn ang="0">
                  <a:pos x="T4" y="T5"/>
                </a:cxn>
                <a:cxn ang="0">
                  <a:pos x="T6" y="T7"/>
                </a:cxn>
              </a:cxnLst>
              <a:rect l="0" t="0" r="r" b="b"/>
              <a:pathLst>
                <a:path w="24" h="24">
                  <a:moveTo>
                    <a:pt x="0" y="0"/>
                  </a:moveTo>
                  <a:lnTo>
                    <a:pt x="0" y="24"/>
                  </a:lnTo>
                  <a:lnTo>
                    <a:pt x="24" y="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114" name="Picture 9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533525" y="1513681"/>
              <a:ext cx="57150"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5" name="Picture 9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6" name="Picture 9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7" name="Picture 9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8" name="Picture 9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90675" y="1561306"/>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9" name="Picture 9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90675" y="1561306"/>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0" name="Picture 9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1" name="Picture 9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2" name="Picture 9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3" name="Picture 9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4" name="Picture 10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33525" y="1513681"/>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5" name="Picture 10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33525" y="1513681"/>
              <a:ext cx="57150"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8" name="Freeform 102"/>
            <p:cNvSpPr>
              <a:spLocks/>
            </p:cNvSpPr>
            <p:nvPr/>
          </p:nvSpPr>
          <p:spPr bwMode="auto">
            <a:xfrm>
              <a:off x="1543050" y="1532731"/>
              <a:ext cx="47625" cy="47625"/>
            </a:xfrm>
            <a:custGeom>
              <a:avLst/>
              <a:gdLst>
                <a:gd name="T0" fmla="*/ 0 w 30"/>
                <a:gd name="T1" fmla="*/ 0 h 30"/>
                <a:gd name="T2" fmla="*/ 0 w 30"/>
                <a:gd name="T3" fmla="*/ 30 h 30"/>
                <a:gd name="T4" fmla="*/ 30 w 30"/>
                <a:gd name="T5" fmla="*/ 30 h 30"/>
                <a:gd name="T6" fmla="*/ 24 w 30"/>
                <a:gd name="T7" fmla="*/ 24 h 30"/>
                <a:gd name="T8" fmla="*/ 0 w 30"/>
                <a:gd name="T9" fmla="*/ 24 h 30"/>
                <a:gd name="T10" fmla="*/ 0 w 30"/>
                <a:gd name="T11" fmla="*/ 0 h 30"/>
                <a:gd name="T12" fmla="*/ 0 w 30"/>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0" y="0"/>
                  </a:moveTo>
                  <a:lnTo>
                    <a:pt x="0" y="30"/>
                  </a:lnTo>
                  <a:lnTo>
                    <a:pt x="30" y="30"/>
                  </a:lnTo>
                  <a:lnTo>
                    <a:pt x="24" y="24"/>
                  </a:lnTo>
                  <a:lnTo>
                    <a:pt x="0" y="24"/>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9" name="Freeform 103"/>
            <p:cNvSpPr>
              <a:spLocks/>
            </p:cNvSpPr>
            <p:nvPr/>
          </p:nvSpPr>
          <p:spPr bwMode="auto">
            <a:xfrm>
              <a:off x="1543050" y="1532731"/>
              <a:ext cx="47625" cy="47625"/>
            </a:xfrm>
            <a:custGeom>
              <a:avLst/>
              <a:gdLst>
                <a:gd name="T0" fmla="*/ 0 w 30"/>
                <a:gd name="T1" fmla="*/ 0 h 30"/>
                <a:gd name="T2" fmla="*/ 0 w 30"/>
                <a:gd name="T3" fmla="*/ 30 h 30"/>
                <a:gd name="T4" fmla="*/ 30 w 30"/>
                <a:gd name="T5" fmla="*/ 30 h 30"/>
                <a:gd name="T6" fmla="*/ 24 w 30"/>
                <a:gd name="T7" fmla="*/ 24 h 30"/>
                <a:gd name="T8" fmla="*/ 0 w 30"/>
                <a:gd name="T9" fmla="*/ 24 h 30"/>
                <a:gd name="T10" fmla="*/ 0 w 30"/>
                <a:gd name="T11" fmla="*/ 0 h 30"/>
                <a:gd name="T12" fmla="*/ 0 w 30"/>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0" y="0"/>
                  </a:moveTo>
                  <a:lnTo>
                    <a:pt x="0" y="30"/>
                  </a:lnTo>
                  <a:lnTo>
                    <a:pt x="30" y="30"/>
                  </a:lnTo>
                  <a:lnTo>
                    <a:pt x="24" y="24"/>
                  </a:lnTo>
                  <a:lnTo>
                    <a:pt x="0" y="2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61" name="TextBox 460"/>
          <p:cNvSpPr txBox="1"/>
          <p:nvPr/>
        </p:nvSpPr>
        <p:spPr>
          <a:xfrm>
            <a:off x="351630" y="2295525"/>
            <a:ext cx="2716075" cy="5755423"/>
          </a:xfrm>
          <a:prstGeom prst="rect">
            <a:avLst/>
          </a:prstGeom>
          <a:noFill/>
        </p:spPr>
        <p:txBody>
          <a:bodyPr wrap="square" rtlCol="0">
            <a:spAutoFit/>
          </a:bodyPr>
          <a:lstStyle/>
          <a:p>
            <a:r>
              <a:rPr lang="en-US" sz="1600" dirty="0">
                <a:solidFill>
                  <a:srgbClr val="F2806C"/>
                </a:solidFill>
                <a:latin typeface="Arial"/>
                <a:cs typeface="Arial"/>
              </a:rPr>
              <a:t>The </a:t>
            </a:r>
            <a:r>
              <a:rPr lang="en-US" sz="1600" b="1" dirty="0">
                <a:solidFill>
                  <a:srgbClr val="F2806C"/>
                </a:solidFill>
                <a:latin typeface="Arial"/>
                <a:cs typeface="Arial"/>
              </a:rPr>
              <a:t>Accuracy Dots</a:t>
            </a:r>
            <a:r>
              <a:rPr lang="en-US" sz="1600" dirty="0">
                <a:solidFill>
                  <a:srgbClr val="F2806C"/>
                </a:solidFill>
                <a:latin typeface="Arial"/>
                <a:cs typeface="Arial"/>
              </a:rPr>
              <a:t> are a set of representative touch sizes. Compare to the Accuracy Zone chart. </a:t>
            </a:r>
          </a:p>
          <a:p>
            <a:endParaRPr lang="en-US" sz="1600" dirty="0">
              <a:solidFill>
                <a:srgbClr val="F2806C"/>
              </a:solidFill>
              <a:latin typeface="Arial"/>
              <a:cs typeface="Arial"/>
            </a:endParaRPr>
          </a:p>
          <a:p>
            <a:r>
              <a:rPr lang="en-US" sz="1600" dirty="0">
                <a:solidFill>
                  <a:srgbClr val="F2806C"/>
                </a:solidFill>
                <a:latin typeface="Arial"/>
                <a:cs typeface="Arial"/>
              </a:rPr>
              <a:t>To test any touch target, move or copy the nearest circle, position over the target and if anything else that can be tapped is within that circle, there is a good chance users will make accidental taps.</a:t>
            </a:r>
          </a:p>
          <a:p>
            <a:endParaRPr lang="en-US" sz="1600" dirty="0">
              <a:solidFill>
                <a:srgbClr val="F2806C"/>
              </a:solidFill>
              <a:latin typeface="Arial"/>
              <a:cs typeface="Arial"/>
            </a:endParaRPr>
          </a:p>
          <a:p>
            <a:r>
              <a:rPr lang="en-US" sz="1600" dirty="0">
                <a:solidFill>
                  <a:srgbClr val="F2806C"/>
                </a:solidFill>
                <a:latin typeface="Arial"/>
                <a:cs typeface="Arial"/>
              </a:rPr>
              <a:t>Begin designs by using the size of the circles to make a grid to guide your spacing.</a:t>
            </a:r>
          </a:p>
          <a:p>
            <a:endParaRPr lang="en-US" sz="1600" dirty="0">
              <a:solidFill>
                <a:srgbClr val="F2806C"/>
              </a:solidFill>
              <a:latin typeface="Arial"/>
              <a:cs typeface="Arial"/>
            </a:endParaRPr>
          </a:p>
          <a:p>
            <a:r>
              <a:rPr lang="en-US" sz="1600" dirty="0">
                <a:solidFill>
                  <a:srgbClr val="F2806C"/>
                </a:solidFill>
                <a:latin typeface="Arial"/>
                <a:cs typeface="Arial"/>
              </a:rPr>
              <a:t>Keep the circles the same SIZE. Do not scale them for any reason, just move them in relative position to the screen.</a:t>
            </a:r>
          </a:p>
        </p:txBody>
      </p:sp>
      <p:sp>
        <p:nvSpPr>
          <p:cNvPr id="462" name="TextBox 461"/>
          <p:cNvSpPr txBox="1"/>
          <p:nvPr/>
        </p:nvSpPr>
        <p:spPr>
          <a:xfrm>
            <a:off x="357005" y="1251721"/>
            <a:ext cx="14663920" cy="584776"/>
          </a:xfrm>
          <a:prstGeom prst="rect">
            <a:avLst/>
          </a:prstGeom>
          <a:noFill/>
        </p:spPr>
        <p:txBody>
          <a:bodyPr wrap="square" rtlCol="0">
            <a:spAutoFit/>
          </a:bodyPr>
          <a:lstStyle/>
          <a:p>
            <a:r>
              <a:rPr lang="en-US" sz="1600" dirty="0">
                <a:latin typeface="Arial"/>
                <a:cs typeface="Arial"/>
              </a:rPr>
              <a:t>People prefer to touch and look at the center of the screen. Ignore good &gt; better &gt; best thumb sweep charts; the charts below are backed by numerous actual research studies. Stretch or move the images to fit the phone or tablet screen you are designing for, regardless of size or aspect ratio. </a:t>
            </a:r>
          </a:p>
        </p:txBody>
      </p:sp>
      <p:sp>
        <p:nvSpPr>
          <p:cNvPr id="463" name="TextBox 462"/>
          <p:cNvSpPr txBox="1"/>
          <p:nvPr/>
        </p:nvSpPr>
        <p:spPr>
          <a:xfrm>
            <a:off x="12313150" y="2291605"/>
            <a:ext cx="2716075" cy="4770537"/>
          </a:xfrm>
          <a:prstGeom prst="rect">
            <a:avLst/>
          </a:prstGeom>
          <a:noFill/>
        </p:spPr>
        <p:txBody>
          <a:bodyPr wrap="square" rtlCol="0">
            <a:spAutoFit/>
          </a:bodyPr>
          <a:lstStyle/>
          <a:p>
            <a:r>
              <a:rPr lang="en-US" sz="1600" dirty="0">
                <a:solidFill>
                  <a:srgbClr val="97A660"/>
                </a:solidFill>
                <a:latin typeface="Arial"/>
                <a:cs typeface="Arial"/>
              </a:rPr>
              <a:t>The </a:t>
            </a:r>
            <a:r>
              <a:rPr lang="en-US" sz="1600" b="1" dirty="0">
                <a:solidFill>
                  <a:srgbClr val="97A660"/>
                </a:solidFill>
                <a:latin typeface="Arial"/>
                <a:cs typeface="Arial"/>
              </a:rPr>
              <a:t>Accuracy Zone </a:t>
            </a:r>
            <a:r>
              <a:rPr lang="en-US" sz="1600" dirty="0">
                <a:solidFill>
                  <a:srgbClr val="97A660"/>
                </a:solidFill>
                <a:latin typeface="Arial"/>
                <a:cs typeface="Arial"/>
              </a:rPr>
              <a:t>indicates the areas where people touch their mobile device screens most accurately. </a:t>
            </a:r>
          </a:p>
          <a:p>
            <a:endParaRPr lang="en-US" sz="1600" dirty="0">
              <a:solidFill>
                <a:srgbClr val="97A660"/>
              </a:solidFill>
              <a:latin typeface="Arial"/>
              <a:cs typeface="Arial"/>
            </a:endParaRPr>
          </a:p>
          <a:p>
            <a:r>
              <a:rPr lang="en-US" sz="1600" dirty="0">
                <a:solidFill>
                  <a:srgbClr val="97A660"/>
                </a:solidFill>
                <a:latin typeface="Arial"/>
                <a:cs typeface="Arial"/>
              </a:rPr>
              <a:t>This also corresponds to where people are confident at tapping, and where they wish to read content. </a:t>
            </a:r>
          </a:p>
          <a:p>
            <a:endParaRPr lang="en-US" sz="1600" dirty="0">
              <a:solidFill>
                <a:srgbClr val="97A660"/>
              </a:solidFill>
              <a:latin typeface="Arial"/>
              <a:cs typeface="Arial"/>
            </a:endParaRPr>
          </a:p>
          <a:p>
            <a:r>
              <a:rPr lang="en-US" sz="1600" dirty="0">
                <a:solidFill>
                  <a:srgbClr val="97A660"/>
                </a:solidFill>
                <a:latin typeface="Arial"/>
                <a:cs typeface="Arial"/>
              </a:rPr>
              <a:t>Place key content and primary controls in the center, then check spacing with the Accuracy Dots. </a:t>
            </a:r>
          </a:p>
          <a:p>
            <a:endParaRPr lang="en-US" sz="1600" dirty="0">
              <a:solidFill>
                <a:srgbClr val="97A660"/>
              </a:solidFill>
              <a:latin typeface="Arial"/>
              <a:cs typeface="Arial"/>
            </a:endParaRPr>
          </a:p>
          <a:p>
            <a:r>
              <a:rPr lang="en-US" sz="1600" dirty="0">
                <a:solidFill>
                  <a:srgbClr val="97A660"/>
                </a:solidFill>
                <a:latin typeface="Arial"/>
                <a:cs typeface="Arial"/>
              </a:rPr>
              <a:t>Scale and stretch this to fit any touch screen. Really, that works. </a:t>
            </a:r>
          </a:p>
        </p:txBody>
      </p:sp>
      <p:grpSp>
        <p:nvGrpSpPr>
          <p:cNvPr id="78" name="Group 77"/>
          <p:cNvGrpSpPr/>
          <p:nvPr/>
        </p:nvGrpSpPr>
        <p:grpSpPr>
          <a:xfrm>
            <a:off x="5554793" y="3226076"/>
            <a:ext cx="564570" cy="532737"/>
            <a:chOff x="5554793" y="3226076"/>
            <a:chExt cx="564570" cy="532737"/>
          </a:xfrm>
        </p:grpSpPr>
        <p:sp>
          <p:nvSpPr>
            <p:cNvPr id="1166"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9" name="TextBox 68"/>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73" name="Group 72"/>
          <p:cNvGrpSpPr/>
          <p:nvPr/>
        </p:nvGrpSpPr>
        <p:grpSpPr>
          <a:xfrm>
            <a:off x="5552156" y="3841488"/>
            <a:ext cx="564570" cy="450668"/>
            <a:chOff x="5552156" y="3841488"/>
            <a:chExt cx="564570" cy="450668"/>
          </a:xfrm>
        </p:grpSpPr>
        <p:sp>
          <p:nvSpPr>
            <p:cNvPr id="1141"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0" name="TextBox 479"/>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76" name="Group 75"/>
          <p:cNvGrpSpPr/>
          <p:nvPr/>
        </p:nvGrpSpPr>
        <p:grpSpPr>
          <a:xfrm>
            <a:off x="5665192" y="5138476"/>
            <a:ext cx="346418" cy="371224"/>
            <a:chOff x="5665192" y="5138476"/>
            <a:chExt cx="346418" cy="371224"/>
          </a:xfrm>
        </p:grpSpPr>
        <p:sp>
          <p:nvSpPr>
            <p:cNvPr id="1145"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1" name="TextBox 480"/>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85" name="Group 84"/>
          <p:cNvGrpSpPr/>
          <p:nvPr/>
        </p:nvGrpSpPr>
        <p:grpSpPr>
          <a:xfrm>
            <a:off x="5495943" y="6278744"/>
            <a:ext cx="692835" cy="459932"/>
            <a:chOff x="5495943" y="6278744"/>
            <a:chExt cx="692835" cy="459932"/>
          </a:xfrm>
        </p:grpSpPr>
        <p:sp>
          <p:nvSpPr>
            <p:cNvPr id="1148"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2" name="TextBox 481"/>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82" name="Group 81"/>
          <p:cNvGrpSpPr/>
          <p:nvPr/>
        </p:nvGrpSpPr>
        <p:grpSpPr>
          <a:xfrm>
            <a:off x="5468010" y="6786301"/>
            <a:ext cx="756617" cy="528195"/>
            <a:chOff x="5468010" y="6786301"/>
            <a:chExt cx="756617" cy="528195"/>
          </a:xfrm>
        </p:grpSpPr>
        <p:sp>
          <p:nvSpPr>
            <p:cNvPr id="1170"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3" name="TextBox 482"/>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72" name="Group 71"/>
          <p:cNvGrpSpPr/>
          <p:nvPr/>
        </p:nvGrpSpPr>
        <p:grpSpPr>
          <a:xfrm>
            <a:off x="4243881" y="3822438"/>
            <a:ext cx="870862" cy="342900"/>
            <a:chOff x="4243881" y="3822438"/>
            <a:chExt cx="870862" cy="342900"/>
          </a:xfrm>
        </p:grpSpPr>
        <p:sp>
          <p:nvSpPr>
            <p:cNvPr id="1113"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5" name="TextBox 484"/>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75" name="Group 74"/>
          <p:cNvGrpSpPr/>
          <p:nvPr/>
        </p:nvGrpSpPr>
        <p:grpSpPr>
          <a:xfrm>
            <a:off x="4023089" y="5119426"/>
            <a:ext cx="1015454" cy="276225"/>
            <a:chOff x="4023089" y="5119426"/>
            <a:chExt cx="1015454" cy="276225"/>
          </a:xfrm>
        </p:grpSpPr>
        <p:sp>
          <p:nvSpPr>
            <p:cNvPr id="1132"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6" name="TextBox 485"/>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84" name="Group 83"/>
          <p:cNvGrpSpPr/>
          <p:nvPr/>
        </p:nvGrpSpPr>
        <p:grpSpPr>
          <a:xfrm>
            <a:off x="4105060" y="6405301"/>
            <a:ext cx="1000158" cy="333375"/>
            <a:chOff x="4105060" y="6405301"/>
            <a:chExt cx="1000158" cy="333375"/>
          </a:xfrm>
        </p:grpSpPr>
        <p:sp>
          <p:nvSpPr>
            <p:cNvPr id="1138"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9" name="TextBox 488"/>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83" name="Group 82"/>
          <p:cNvGrpSpPr/>
          <p:nvPr/>
        </p:nvGrpSpPr>
        <p:grpSpPr>
          <a:xfrm>
            <a:off x="3961475" y="6748201"/>
            <a:ext cx="1229468" cy="428625"/>
            <a:chOff x="3961475" y="6748201"/>
            <a:chExt cx="1229468" cy="428625"/>
          </a:xfrm>
        </p:grpSpPr>
        <p:sp>
          <p:nvSpPr>
            <p:cNvPr id="1163"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0" name="TextBox 489"/>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80" name="Group 79"/>
          <p:cNvGrpSpPr/>
          <p:nvPr/>
        </p:nvGrpSpPr>
        <p:grpSpPr>
          <a:xfrm>
            <a:off x="6476818" y="3387338"/>
            <a:ext cx="1030773" cy="419100"/>
            <a:chOff x="6476818" y="3387338"/>
            <a:chExt cx="1030773" cy="419100"/>
          </a:xfrm>
        </p:grpSpPr>
        <p:sp>
          <p:nvSpPr>
            <p:cNvPr id="1152"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2" name="TextBox 491"/>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74" name="Group 73"/>
          <p:cNvGrpSpPr/>
          <p:nvPr/>
        </p:nvGrpSpPr>
        <p:grpSpPr>
          <a:xfrm>
            <a:off x="6553018" y="3822438"/>
            <a:ext cx="865193" cy="342900"/>
            <a:chOff x="6553018" y="3822438"/>
            <a:chExt cx="865193" cy="342900"/>
          </a:xfrm>
        </p:grpSpPr>
        <p:sp>
          <p:nvSpPr>
            <p:cNvPr id="1080"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3" name="TextBox 492"/>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77" name="Group 76"/>
          <p:cNvGrpSpPr/>
          <p:nvPr/>
        </p:nvGrpSpPr>
        <p:grpSpPr>
          <a:xfrm>
            <a:off x="6619693" y="5119426"/>
            <a:ext cx="1016671" cy="276225"/>
            <a:chOff x="6619693" y="5119426"/>
            <a:chExt cx="1016671" cy="276225"/>
          </a:xfrm>
        </p:grpSpPr>
        <p:sp>
          <p:nvSpPr>
            <p:cNvPr id="1129"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4" name="TextBox 493"/>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286" name="Group 285"/>
          <p:cNvGrpSpPr/>
          <p:nvPr/>
        </p:nvGrpSpPr>
        <p:grpSpPr>
          <a:xfrm>
            <a:off x="6562543" y="6405301"/>
            <a:ext cx="983933" cy="333375"/>
            <a:chOff x="6562543" y="6405301"/>
            <a:chExt cx="983933" cy="333375"/>
          </a:xfrm>
        </p:grpSpPr>
        <p:sp>
          <p:nvSpPr>
            <p:cNvPr id="1135"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5" name="TextBox 494"/>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81" name="Group 80"/>
          <p:cNvGrpSpPr/>
          <p:nvPr/>
        </p:nvGrpSpPr>
        <p:grpSpPr>
          <a:xfrm>
            <a:off x="6476818" y="6748201"/>
            <a:ext cx="1210604" cy="428625"/>
            <a:chOff x="6476818" y="6748201"/>
            <a:chExt cx="1210604" cy="428625"/>
          </a:xfrm>
        </p:grpSpPr>
        <p:sp>
          <p:nvSpPr>
            <p:cNvPr id="1160"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6" name="TextBox 495"/>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79" name="Group 78"/>
          <p:cNvGrpSpPr/>
          <p:nvPr/>
        </p:nvGrpSpPr>
        <p:grpSpPr>
          <a:xfrm>
            <a:off x="4157140" y="3387338"/>
            <a:ext cx="1021103" cy="419100"/>
            <a:chOff x="4157140" y="3387338"/>
            <a:chExt cx="1021103" cy="419100"/>
          </a:xfrm>
        </p:grpSpPr>
        <p:sp>
          <p:nvSpPr>
            <p:cNvPr id="484" name="TextBox 483"/>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499"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nvGrpSpPr>
          <p:cNvPr id="516" name="Group 515"/>
          <p:cNvGrpSpPr/>
          <p:nvPr/>
        </p:nvGrpSpPr>
        <p:grpSpPr>
          <a:xfrm>
            <a:off x="9829563" y="3325971"/>
            <a:ext cx="564570" cy="532737"/>
            <a:chOff x="5554793" y="3226076"/>
            <a:chExt cx="564570" cy="532737"/>
          </a:xfrm>
        </p:grpSpPr>
        <p:sp>
          <p:nvSpPr>
            <p:cNvPr id="517"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8" name="TextBox 517"/>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519" name="Group 518"/>
          <p:cNvGrpSpPr/>
          <p:nvPr/>
        </p:nvGrpSpPr>
        <p:grpSpPr>
          <a:xfrm>
            <a:off x="9826926" y="3941383"/>
            <a:ext cx="564570" cy="450668"/>
            <a:chOff x="5552156" y="3841488"/>
            <a:chExt cx="564570" cy="450668"/>
          </a:xfrm>
        </p:grpSpPr>
        <p:sp>
          <p:nvSpPr>
            <p:cNvPr id="520"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21" name="TextBox 520"/>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522" name="Group 521"/>
          <p:cNvGrpSpPr/>
          <p:nvPr/>
        </p:nvGrpSpPr>
        <p:grpSpPr>
          <a:xfrm>
            <a:off x="9939962" y="4905461"/>
            <a:ext cx="346418" cy="371224"/>
            <a:chOff x="5665192" y="5138476"/>
            <a:chExt cx="346418" cy="371224"/>
          </a:xfrm>
        </p:grpSpPr>
        <p:sp>
          <p:nvSpPr>
            <p:cNvPr id="523"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24" name="TextBox 523"/>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525" name="Group 524"/>
          <p:cNvGrpSpPr/>
          <p:nvPr/>
        </p:nvGrpSpPr>
        <p:grpSpPr>
          <a:xfrm>
            <a:off x="9770713" y="5762139"/>
            <a:ext cx="692835" cy="459932"/>
            <a:chOff x="5495943" y="6278744"/>
            <a:chExt cx="692835" cy="459932"/>
          </a:xfrm>
        </p:grpSpPr>
        <p:sp>
          <p:nvSpPr>
            <p:cNvPr id="526"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27" name="TextBox 526"/>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528" name="Group 527"/>
          <p:cNvGrpSpPr/>
          <p:nvPr/>
        </p:nvGrpSpPr>
        <p:grpSpPr>
          <a:xfrm>
            <a:off x="9742780" y="6269696"/>
            <a:ext cx="756617" cy="528195"/>
            <a:chOff x="5468010" y="6786301"/>
            <a:chExt cx="756617" cy="528195"/>
          </a:xfrm>
        </p:grpSpPr>
        <p:sp>
          <p:nvSpPr>
            <p:cNvPr id="529"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30" name="TextBox 529"/>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531" name="Group 530"/>
          <p:cNvGrpSpPr/>
          <p:nvPr/>
        </p:nvGrpSpPr>
        <p:grpSpPr>
          <a:xfrm>
            <a:off x="8715931" y="3922333"/>
            <a:ext cx="870862" cy="342900"/>
            <a:chOff x="4243881" y="3822438"/>
            <a:chExt cx="870862" cy="342900"/>
          </a:xfrm>
        </p:grpSpPr>
        <p:sp>
          <p:nvSpPr>
            <p:cNvPr id="532"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33" name="TextBox 532"/>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534" name="Group 533"/>
          <p:cNvGrpSpPr/>
          <p:nvPr/>
        </p:nvGrpSpPr>
        <p:grpSpPr>
          <a:xfrm>
            <a:off x="8495139" y="4886411"/>
            <a:ext cx="1015454" cy="276225"/>
            <a:chOff x="4023089" y="5119426"/>
            <a:chExt cx="1015454" cy="276225"/>
          </a:xfrm>
        </p:grpSpPr>
        <p:sp>
          <p:nvSpPr>
            <p:cNvPr id="535"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36" name="TextBox 535"/>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537" name="Group 536"/>
          <p:cNvGrpSpPr/>
          <p:nvPr/>
        </p:nvGrpSpPr>
        <p:grpSpPr>
          <a:xfrm>
            <a:off x="8577110" y="5888696"/>
            <a:ext cx="1000158" cy="333375"/>
            <a:chOff x="4105060" y="6405301"/>
            <a:chExt cx="1000158" cy="333375"/>
          </a:xfrm>
        </p:grpSpPr>
        <p:sp>
          <p:nvSpPr>
            <p:cNvPr id="538"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39" name="TextBox 538"/>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540" name="Group 539"/>
          <p:cNvGrpSpPr/>
          <p:nvPr/>
        </p:nvGrpSpPr>
        <p:grpSpPr>
          <a:xfrm>
            <a:off x="8433525" y="6231596"/>
            <a:ext cx="1229468" cy="428625"/>
            <a:chOff x="3961475" y="6748201"/>
            <a:chExt cx="1229468" cy="428625"/>
          </a:xfrm>
        </p:grpSpPr>
        <p:sp>
          <p:nvSpPr>
            <p:cNvPr id="541"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42" name="TextBox 541"/>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543" name="Group 542"/>
          <p:cNvGrpSpPr/>
          <p:nvPr/>
        </p:nvGrpSpPr>
        <p:grpSpPr>
          <a:xfrm>
            <a:off x="10578968" y="3487233"/>
            <a:ext cx="1030773" cy="419100"/>
            <a:chOff x="6476818" y="3387338"/>
            <a:chExt cx="1030773" cy="419100"/>
          </a:xfrm>
        </p:grpSpPr>
        <p:sp>
          <p:nvSpPr>
            <p:cNvPr id="544"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45" name="TextBox 544"/>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546" name="Group 545"/>
          <p:cNvGrpSpPr/>
          <p:nvPr/>
        </p:nvGrpSpPr>
        <p:grpSpPr>
          <a:xfrm>
            <a:off x="10655168" y="3922333"/>
            <a:ext cx="865193" cy="342900"/>
            <a:chOff x="6553018" y="3822438"/>
            <a:chExt cx="865193" cy="342900"/>
          </a:xfrm>
        </p:grpSpPr>
        <p:sp>
          <p:nvSpPr>
            <p:cNvPr id="547"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48" name="TextBox 547"/>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549" name="Group 548"/>
          <p:cNvGrpSpPr/>
          <p:nvPr/>
        </p:nvGrpSpPr>
        <p:grpSpPr>
          <a:xfrm>
            <a:off x="10721843" y="4886411"/>
            <a:ext cx="1016671" cy="276225"/>
            <a:chOff x="6619693" y="5119426"/>
            <a:chExt cx="1016671" cy="276225"/>
          </a:xfrm>
        </p:grpSpPr>
        <p:sp>
          <p:nvSpPr>
            <p:cNvPr id="550"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51" name="TextBox 550"/>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552" name="Group 551"/>
          <p:cNvGrpSpPr/>
          <p:nvPr/>
        </p:nvGrpSpPr>
        <p:grpSpPr>
          <a:xfrm>
            <a:off x="10664693" y="5888696"/>
            <a:ext cx="983933" cy="333375"/>
            <a:chOff x="6562543" y="6405301"/>
            <a:chExt cx="983933" cy="333375"/>
          </a:xfrm>
        </p:grpSpPr>
        <p:sp>
          <p:nvSpPr>
            <p:cNvPr id="553"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54" name="TextBox 553"/>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555" name="Group 554"/>
          <p:cNvGrpSpPr/>
          <p:nvPr/>
        </p:nvGrpSpPr>
        <p:grpSpPr>
          <a:xfrm>
            <a:off x="10578968" y="6231596"/>
            <a:ext cx="1210604" cy="428625"/>
            <a:chOff x="6476818" y="6748201"/>
            <a:chExt cx="1210604" cy="428625"/>
          </a:xfrm>
        </p:grpSpPr>
        <p:sp>
          <p:nvSpPr>
            <p:cNvPr id="556"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57" name="TextBox 556"/>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558" name="Group 557"/>
          <p:cNvGrpSpPr/>
          <p:nvPr/>
        </p:nvGrpSpPr>
        <p:grpSpPr>
          <a:xfrm>
            <a:off x="8629190" y="3487233"/>
            <a:ext cx="1021103" cy="419100"/>
            <a:chOff x="4157140" y="3387338"/>
            <a:chExt cx="1021103" cy="419100"/>
          </a:xfrm>
        </p:grpSpPr>
        <p:sp>
          <p:nvSpPr>
            <p:cNvPr id="559" name="TextBox 558"/>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560"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963939795"/>
      </p:ext>
    </p:extLst>
  </p:cSld>
  <p:clrMapOvr>
    <a:masterClrMapping/>
  </p:clrMapOvr>
  <mc:AlternateContent xmlns:mc="http://schemas.openxmlformats.org/markup-compatibility/2006" xmlns:p14="http://schemas.microsoft.com/office/powerpoint/2010/main">
    <mc:Choice Requires="p14">
      <p:transition p14:dur="400" advTm="18404">
        <p:fade/>
      </p:transition>
    </mc:Choice>
    <mc:Fallback xmlns="">
      <p:transition xmlns:p14="http://schemas.microsoft.com/office/powerpoint/2010/main" advTm="18404">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 name="TextBox 95"/>
          <p:cNvSpPr txBox="1"/>
          <p:nvPr/>
        </p:nvSpPr>
        <p:spPr>
          <a:xfrm>
            <a:off x="351630" y="159572"/>
            <a:ext cx="5444130" cy="538609"/>
          </a:xfrm>
          <a:prstGeom prst="rect">
            <a:avLst/>
          </a:prstGeom>
          <a:noFill/>
        </p:spPr>
        <p:txBody>
          <a:bodyPr wrap="square" rtlCol="0">
            <a:spAutoFit/>
          </a:bodyPr>
          <a:lstStyle/>
          <a:p>
            <a:r>
              <a:rPr lang="en-US" b="1" dirty="0" smtClean="0">
                <a:solidFill>
                  <a:schemeClr val="bg1"/>
                </a:solidFill>
                <a:latin typeface="Arial"/>
                <a:cs typeface="Arial"/>
              </a:rPr>
              <a:t>Instructions for Use:</a:t>
            </a:r>
            <a:endParaRPr lang="en-US" b="1" dirty="0">
              <a:solidFill>
                <a:schemeClr val="bg1"/>
              </a:solidFill>
              <a:latin typeface="Arial"/>
              <a:cs typeface="Arial"/>
            </a:endParaRPr>
          </a:p>
        </p:txBody>
      </p:sp>
      <p:sp>
        <p:nvSpPr>
          <p:cNvPr id="3" name="TextBox 2"/>
          <p:cNvSpPr txBox="1"/>
          <p:nvPr/>
        </p:nvSpPr>
        <p:spPr>
          <a:xfrm>
            <a:off x="8278576" y="169272"/>
            <a:ext cx="5444130" cy="538609"/>
          </a:xfrm>
          <a:prstGeom prst="rect">
            <a:avLst/>
          </a:prstGeom>
          <a:noFill/>
        </p:spPr>
        <p:txBody>
          <a:bodyPr wrap="square" rtlCol="0">
            <a:spAutoFit/>
          </a:bodyPr>
          <a:lstStyle/>
          <a:p>
            <a:r>
              <a:rPr lang="en-US" b="1" dirty="0" smtClean="0">
                <a:solidFill>
                  <a:schemeClr val="bg1"/>
                </a:solidFill>
                <a:latin typeface="Arial"/>
                <a:cs typeface="Arial"/>
              </a:rPr>
              <a:t>Touch Templates:</a:t>
            </a:r>
            <a:endParaRPr lang="en-US" b="1" dirty="0">
              <a:solidFill>
                <a:schemeClr val="bg1"/>
              </a:solidFill>
              <a:latin typeface="Arial"/>
              <a:cs typeface="Arial"/>
            </a:endParaRPr>
          </a:p>
        </p:txBody>
      </p:sp>
      <p:sp>
        <p:nvSpPr>
          <p:cNvPr id="4" name="TextBox 3"/>
          <p:cNvSpPr txBox="1"/>
          <p:nvPr/>
        </p:nvSpPr>
        <p:spPr>
          <a:xfrm>
            <a:off x="351630" y="1221496"/>
            <a:ext cx="6890882" cy="7478973"/>
          </a:xfrm>
          <a:prstGeom prst="rect">
            <a:avLst/>
          </a:prstGeom>
          <a:noFill/>
        </p:spPr>
        <p:txBody>
          <a:bodyPr wrap="square" rtlCol="0">
            <a:spAutoFit/>
          </a:bodyPr>
          <a:lstStyle/>
          <a:p>
            <a:r>
              <a:rPr lang="en-US" sz="1600" dirty="0">
                <a:latin typeface="Arial"/>
                <a:cs typeface="Arial"/>
              </a:rPr>
              <a:t>The Touch Overlays are packaged as a set of files, available for: </a:t>
            </a:r>
          </a:p>
          <a:p>
            <a:pPr marL="285750" indent="-285750">
              <a:buFont typeface="Arial"/>
              <a:buChar char="•"/>
            </a:pPr>
            <a:r>
              <a:rPr lang="en-US" sz="1600" dirty="0" smtClean="0">
                <a:latin typeface="Arial"/>
                <a:cs typeface="Arial"/>
              </a:rPr>
              <a:t>Adobe </a:t>
            </a:r>
            <a:r>
              <a:rPr lang="en-US" sz="1600" dirty="0">
                <a:latin typeface="Arial"/>
                <a:cs typeface="Arial"/>
              </a:rPr>
              <a:t>InDesign</a:t>
            </a:r>
          </a:p>
          <a:p>
            <a:pPr marL="285750" indent="-285750">
              <a:buFont typeface="Arial"/>
              <a:buChar char="•"/>
            </a:pPr>
            <a:r>
              <a:rPr lang="en-US" sz="1600" dirty="0" smtClean="0">
                <a:latin typeface="Arial"/>
                <a:cs typeface="Arial"/>
              </a:rPr>
              <a:t>Adobe </a:t>
            </a:r>
            <a:r>
              <a:rPr lang="en-US" sz="1600" dirty="0">
                <a:latin typeface="Arial"/>
                <a:cs typeface="Arial"/>
              </a:rPr>
              <a:t>Illustrator (PDF)</a:t>
            </a:r>
          </a:p>
          <a:p>
            <a:pPr marL="285750" indent="-285750">
              <a:buFont typeface="Arial"/>
              <a:buChar char="•"/>
            </a:pPr>
            <a:r>
              <a:rPr lang="en-US" sz="1600" dirty="0" smtClean="0">
                <a:latin typeface="Arial"/>
                <a:cs typeface="Arial"/>
              </a:rPr>
              <a:t>Adobe </a:t>
            </a:r>
            <a:r>
              <a:rPr lang="en-US" sz="1600" dirty="0">
                <a:latin typeface="Arial"/>
                <a:cs typeface="Arial"/>
              </a:rPr>
              <a:t>Photoshop</a:t>
            </a:r>
          </a:p>
          <a:p>
            <a:pPr marL="285750" indent="-285750">
              <a:buFont typeface="Arial"/>
              <a:buChar char="•"/>
            </a:pPr>
            <a:r>
              <a:rPr lang="en-US" sz="1600" dirty="0" smtClean="0">
                <a:latin typeface="Arial"/>
                <a:cs typeface="Arial"/>
              </a:rPr>
              <a:t>Omni </a:t>
            </a:r>
            <a:r>
              <a:rPr lang="en-US" sz="1600" dirty="0" err="1">
                <a:latin typeface="Arial"/>
                <a:cs typeface="Arial"/>
              </a:rPr>
              <a:t>Graffle</a:t>
            </a:r>
            <a:endParaRPr lang="en-US" sz="1600" dirty="0">
              <a:latin typeface="Arial"/>
              <a:cs typeface="Arial"/>
            </a:endParaRPr>
          </a:p>
          <a:p>
            <a:pPr marL="285750" indent="-285750">
              <a:buFont typeface="Arial"/>
              <a:buChar char="•"/>
            </a:pPr>
            <a:r>
              <a:rPr lang="en-US" sz="1600" dirty="0" smtClean="0">
                <a:latin typeface="Arial"/>
                <a:cs typeface="Arial"/>
              </a:rPr>
              <a:t>Microsoft </a:t>
            </a:r>
            <a:r>
              <a:rPr lang="en-US" sz="1600" dirty="0">
                <a:latin typeface="Arial"/>
                <a:cs typeface="Arial"/>
              </a:rPr>
              <a:t>Visio</a:t>
            </a:r>
          </a:p>
          <a:p>
            <a:pPr marL="285750" indent="-285750">
              <a:buFont typeface="Arial"/>
              <a:buChar char="•"/>
            </a:pPr>
            <a:r>
              <a:rPr lang="en-US" sz="1600" dirty="0" smtClean="0">
                <a:latin typeface="Arial"/>
                <a:cs typeface="Arial"/>
              </a:rPr>
              <a:t>Microsoft </a:t>
            </a:r>
            <a:r>
              <a:rPr lang="en-US" sz="1600" dirty="0">
                <a:latin typeface="Arial"/>
                <a:cs typeface="Arial"/>
              </a:rPr>
              <a:t>PowerPoint</a:t>
            </a:r>
          </a:p>
          <a:p>
            <a:endParaRPr lang="en-US" sz="1600" dirty="0">
              <a:latin typeface="Arial"/>
              <a:cs typeface="Arial"/>
            </a:endParaRPr>
          </a:p>
          <a:p>
            <a:r>
              <a:rPr lang="en-US" sz="1600" dirty="0">
                <a:latin typeface="Arial"/>
                <a:cs typeface="Arial"/>
              </a:rPr>
              <a:t>I will add more if you ask, and especially if you help. I don’t have every piece of software there is, and am not an expert in every one. Do tell if you want it to work somewhere else, want it to work differently, or want to help make libraries, plugins, etc. I’ll happily help you get the right files to import into that tool, and just ask that you provide them back to me when done, to distribute to everyone else. </a:t>
            </a:r>
          </a:p>
          <a:p>
            <a:endParaRPr lang="en-US" sz="1600" dirty="0">
              <a:latin typeface="Arial"/>
              <a:cs typeface="Arial"/>
            </a:endParaRPr>
          </a:p>
          <a:p>
            <a:endParaRPr lang="en-US" sz="1600" dirty="0">
              <a:latin typeface="Arial"/>
              <a:cs typeface="Arial"/>
            </a:endParaRPr>
          </a:p>
          <a:p>
            <a:r>
              <a:rPr lang="en-US" sz="1600" dirty="0">
                <a:latin typeface="Arial"/>
                <a:cs typeface="Arial"/>
              </a:rPr>
              <a:t>See the next page for an example of how to use the Touch Overlays, but basically:</a:t>
            </a:r>
          </a:p>
          <a:p>
            <a:pPr marL="285750" indent="-285750">
              <a:buFont typeface="Arial"/>
              <a:buChar char="•"/>
            </a:pPr>
            <a:r>
              <a:rPr lang="en-US" sz="1600" dirty="0" smtClean="0">
                <a:latin typeface="Arial"/>
                <a:cs typeface="Arial"/>
              </a:rPr>
              <a:t>Always </a:t>
            </a:r>
            <a:r>
              <a:rPr lang="en-US" sz="1600" dirty="0">
                <a:latin typeface="Arial"/>
                <a:cs typeface="Arial"/>
              </a:rPr>
              <a:t>work at scale. I always build mobile designs at 1:1 scale, so you can measure physical sizes directly. You can even print, cut it out and tape it to a phone to try it out.  </a:t>
            </a:r>
          </a:p>
          <a:p>
            <a:pPr marL="285750" indent="-285750">
              <a:buFont typeface="Arial"/>
              <a:buChar char="•"/>
            </a:pPr>
            <a:r>
              <a:rPr lang="en-US" sz="1600" dirty="0" smtClean="0">
                <a:latin typeface="Arial"/>
                <a:cs typeface="Arial"/>
              </a:rPr>
              <a:t>With </a:t>
            </a:r>
            <a:r>
              <a:rPr lang="en-US" sz="1600" dirty="0">
                <a:latin typeface="Arial"/>
                <a:cs typeface="Arial"/>
              </a:rPr>
              <a:t>whatever tool you prefer, take the Touch Overlay layers (and phone frame if you like them) and make them layers on top of your drawing.</a:t>
            </a:r>
          </a:p>
          <a:p>
            <a:pPr marL="285750" indent="-285750">
              <a:buFont typeface="Arial"/>
              <a:buChar char="•"/>
            </a:pPr>
            <a:r>
              <a:rPr lang="en-US" sz="1600" dirty="0" smtClean="0">
                <a:latin typeface="Arial"/>
                <a:cs typeface="Arial"/>
              </a:rPr>
              <a:t>Use </a:t>
            </a:r>
            <a:r>
              <a:rPr lang="en-US" sz="1600" dirty="0">
                <a:latin typeface="Arial"/>
                <a:cs typeface="Arial"/>
              </a:rPr>
              <a:t>this to lay out a basic grid, so you know where content and controls go. </a:t>
            </a:r>
          </a:p>
          <a:p>
            <a:pPr marL="285750" indent="-285750">
              <a:buFont typeface="Arial"/>
              <a:buChar char="•"/>
            </a:pPr>
            <a:r>
              <a:rPr lang="en-US" sz="1600" dirty="0" smtClean="0">
                <a:latin typeface="Arial"/>
                <a:cs typeface="Arial"/>
              </a:rPr>
              <a:t>Do </a:t>
            </a:r>
            <a:r>
              <a:rPr lang="en-US" sz="1600" dirty="0">
                <a:latin typeface="Arial"/>
                <a:cs typeface="Arial"/>
              </a:rPr>
              <a:t>your work. </a:t>
            </a:r>
          </a:p>
          <a:p>
            <a:pPr marL="285750" indent="-285750">
              <a:buFont typeface="Arial"/>
              <a:buChar char="•"/>
            </a:pPr>
            <a:r>
              <a:rPr lang="en-US" sz="1600" dirty="0" smtClean="0">
                <a:latin typeface="Arial"/>
                <a:cs typeface="Arial"/>
              </a:rPr>
              <a:t>Periodically</a:t>
            </a:r>
            <a:r>
              <a:rPr lang="en-US" sz="1600" dirty="0">
                <a:latin typeface="Arial"/>
                <a:cs typeface="Arial"/>
              </a:rPr>
              <a:t>, flip the layers on to check for problems. </a:t>
            </a:r>
          </a:p>
          <a:p>
            <a:pPr marL="285750" indent="-285750">
              <a:buFont typeface="Arial"/>
              <a:buChar char="•"/>
            </a:pPr>
            <a:r>
              <a:rPr lang="en-US" sz="1600" dirty="0" smtClean="0">
                <a:latin typeface="Arial"/>
                <a:cs typeface="Arial"/>
              </a:rPr>
              <a:t>Move </a:t>
            </a:r>
            <a:r>
              <a:rPr lang="en-US" sz="1600" dirty="0">
                <a:latin typeface="Arial"/>
                <a:cs typeface="Arial"/>
              </a:rPr>
              <a:t>the Accuracy Dots so they are centered on your touch targets (buttons, icons, words, rows) to make sure there is little or no chance of </a:t>
            </a:r>
          </a:p>
        </p:txBody>
      </p:sp>
      <p:sp>
        <p:nvSpPr>
          <p:cNvPr id="9" name="TextBox 8"/>
          <p:cNvSpPr txBox="1"/>
          <p:nvPr/>
        </p:nvSpPr>
        <p:spPr>
          <a:xfrm>
            <a:off x="8295738" y="5149203"/>
            <a:ext cx="6890882" cy="3539430"/>
          </a:xfrm>
          <a:prstGeom prst="rect">
            <a:avLst/>
          </a:prstGeom>
          <a:noFill/>
        </p:spPr>
        <p:txBody>
          <a:bodyPr wrap="square" rtlCol="0">
            <a:spAutoFit/>
          </a:bodyPr>
          <a:lstStyle/>
          <a:p>
            <a:r>
              <a:rPr lang="en-US" sz="1600" dirty="0">
                <a:latin typeface="Arial"/>
                <a:cs typeface="Arial"/>
              </a:rPr>
              <a:t>Be careful spending too much time in the computer, even with tools like the Touch Overlays to check your work. You design products for real people in the real world, so get your designs onto phones and paper, and check them the way they are really used. </a:t>
            </a:r>
          </a:p>
          <a:p>
            <a:endParaRPr lang="en-US" sz="1600" dirty="0">
              <a:latin typeface="Arial"/>
              <a:cs typeface="Arial"/>
            </a:endParaRPr>
          </a:p>
          <a:p>
            <a:r>
              <a:rPr lang="en-US" sz="1600" dirty="0">
                <a:latin typeface="Arial"/>
                <a:cs typeface="Arial"/>
              </a:rPr>
              <a:t>If you sketch on pencil and paper, or you just need to test or evaluate mobile handsets, tablets, kiosks, games or anything with a smallish screen that people look at and touch, you can do all this with a physical tool. </a:t>
            </a:r>
          </a:p>
          <a:p>
            <a:endParaRPr lang="en-US" sz="1600" dirty="0">
              <a:latin typeface="Arial"/>
              <a:cs typeface="Arial"/>
            </a:endParaRPr>
          </a:p>
          <a:p>
            <a:r>
              <a:rPr lang="en-US" sz="1600" dirty="0">
                <a:latin typeface="Arial"/>
                <a:cs typeface="Arial"/>
              </a:rPr>
              <a:t>The 4ourth Mobile Touch Template is just a piece of clear plastic, printed with these same guidelines (and much more). Measure the interference between touch targets, text sizes, edge interference and more. </a:t>
            </a:r>
          </a:p>
          <a:p>
            <a:endParaRPr lang="en-US" sz="1600" dirty="0">
              <a:latin typeface="Arial"/>
              <a:cs typeface="Arial"/>
            </a:endParaRPr>
          </a:p>
          <a:p>
            <a:r>
              <a:rPr lang="en-US" sz="1600" dirty="0">
                <a:solidFill>
                  <a:srgbClr val="F2806C"/>
                </a:solidFill>
                <a:latin typeface="Arial"/>
                <a:cs typeface="Arial"/>
              </a:rPr>
              <a:t>4ourth.com/</a:t>
            </a:r>
            <a:r>
              <a:rPr lang="en-US" sz="1600" dirty="0" err="1">
                <a:solidFill>
                  <a:srgbClr val="F2806C"/>
                </a:solidFill>
                <a:latin typeface="Arial"/>
                <a:cs typeface="Arial"/>
              </a:rPr>
              <a:t>TouchTemplate</a:t>
            </a:r>
            <a:endParaRPr lang="en-US" sz="1600" dirty="0">
              <a:solidFill>
                <a:srgbClr val="F2806C"/>
              </a:solidFill>
              <a:latin typeface="Arial"/>
              <a:cs typeface="Arial"/>
            </a:endParaRPr>
          </a:p>
        </p:txBody>
      </p:sp>
      <p:pic>
        <p:nvPicPr>
          <p:cNvPr id="2" name="Picture 1" descr="_DSC5246-crop.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64386" y="1221496"/>
            <a:ext cx="6890882" cy="3691830"/>
          </a:xfrm>
          <a:prstGeom prst="rect">
            <a:avLst/>
          </a:prstGeom>
        </p:spPr>
      </p:pic>
    </p:spTree>
    <p:custDataLst>
      <p:tags r:id="rId1"/>
    </p:custDataLst>
    <p:extLst>
      <p:ext uri="{BB962C8B-B14F-4D97-AF65-F5344CB8AC3E}">
        <p14:creationId xmlns:p14="http://schemas.microsoft.com/office/powerpoint/2010/main" val="3938514229"/>
      </p:ext>
    </p:extLst>
  </p:cSld>
  <p:clrMapOvr>
    <a:masterClrMapping/>
  </p:clrMapOvr>
  <mc:AlternateContent xmlns:mc="http://schemas.openxmlformats.org/markup-compatibility/2006" xmlns:p14="http://schemas.microsoft.com/office/powerpoint/2010/main">
    <mc:Choice Requires="p14">
      <p:transition p14:dur="400" advTm="6818">
        <p:fade/>
      </p:transition>
    </mc:Choice>
    <mc:Fallback xmlns="">
      <p:transition xmlns:p14="http://schemas.microsoft.com/office/powerpoint/2010/main" advTm="6818">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p:cNvGrpSpPr/>
          <p:nvPr/>
        </p:nvGrpSpPr>
        <p:grpSpPr>
          <a:xfrm>
            <a:off x="1768587" y="2968758"/>
            <a:ext cx="2247754" cy="4021718"/>
            <a:chOff x="5400675" y="3075781"/>
            <a:chExt cx="2143125" cy="3811588"/>
          </a:xfrm>
        </p:grpSpPr>
        <p:sp>
          <p:nvSpPr>
            <p:cNvPr id="10"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6431000" y="3037784"/>
            <a:ext cx="2305467" cy="4058527"/>
            <a:chOff x="5400675" y="3075781"/>
            <a:chExt cx="2143125" cy="3811588"/>
          </a:xfrm>
        </p:grpSpPr>
        <p:sp>
          <p:nvSpPr>
            <p:cNvPr id="21"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 name="Group 30"/>
          <p:cNvGrpSpPr/>
          <p:nvPr/>
        </p:nvGrpSpPr>
        <p:grpSpPr>
          <a:xfrm>
            <a:off x="11291993" y="3015567"/>
            <a:ext cx="2487390" cy="4324168"/>
            <a:chOff x="5400675" y="3075781"/>
            <a:chExt cx="2143125" cy="3811588"/>
          </a:xfrm>
        </p:grpSpPr>
        <p:sp>
          <p:nvSpPr>
            <p:cNvPr id="32"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42" name="Picture 41" descr="galaxies.pdf"/>
          <p:cNvPicPr>
            <a:picLocks noChangeAspect="1"/>
          </p:cNvPicPr>
          <p:nvPr/>
        </p:nvPicPr>
        <p:blipFill rotWithShape="1">
          <a:blip r:embed="rId3">
            <a:extLst>
              <a:ext uri="{28A0092B-C50C-407E-A947-70E740481C1C}">
                <a14:useLocalDpi xmlns:a14="http://schemas.microsoft.com/office/drawing/2010/main" val="0"/>
              </a:ext>
            </a:extLst>
          </a:blip>
          <a:srcRect l="9418" t="22622" r="9220" b="22665"/>
          <a:stretch/>
        </p:blipFill>
        <p:spPr>
          <a:xfrm>
            <a:off x="1464078" y="2398850"/>
            <a:ext cx="12647513" cy="5503238"/>
          </a:xfrm>
          <a:prstGeom prst="rect">
            <a:avLst/>
          </a:prstGeom>
        </p:spPr>
      </p:pic>
      <p:sp>
        <p:nvSpPr>
          <p:cNvPr id="2" name="TextBox 1"/>
          <p:cNvSpPr txBox="1"/>
          <p:nvPr/>
        </p:nvSpPr>
        <p:spPr>
          <a:xfrm>
            <a:off x="351630" y="159572"/>
            <a:ext cx="5444130" cy="538609"/>
          </a:xfrm>
          <a:prstGeom prst="rect">
            <a:avLst/>
          </a:prstGeom>
          <a:noFill/>
        </p:spPr>
        <p:txBody>
          <a:bodyPr wrap="square" rtlCol="0">
            <a:spAutoFit/>
          </a:bodyPr>
          <a:lstStyle/>
          <a:p>
            <a:r>
              <a:rPr lang="en-US" b="1" dirty="0" smtClean="0">
                <a:solidFill>
                  <a:schemeClr val="bg1"/>
                </a:solidFill>
                <a:latin typeface="Arial"/>
                <a:cs typeface="Arial"/>
              </a:rPr>
              <a:t>Scale Devices:</a:t>
            </a:r>
            <a:endParaRPr lang="en-US" b="1" dirty="0">
              <a:solidFill>
                <a:schemeClr val="bg1"/>
              </a:solidFill>
              <a:latin typeface="Arial"/>
              <a:cs typeface="Arial"/>
            </a:endParaRPr>
          </a:p>
        </p:txBody>
      </p:sp>
      <p:sp>
        <p:nvSpPr>
          <p:cNvPr id="3" name="TextBox 2"/>
          <p:cNvSpPr txBox="1"/>
          <p:nvPr/>
        </p:nvSpPr>
        <p:spPr>
          <a:xfrm>
            <a:off x="351629" y="1221496"/>
            <a:ext cx="6427499" cy="538609"/>
          </a:xfrm>
          <a:prstGeom prst="rect">
            <a:avLst/>
          </a:prstGeom>
          <a:noFill/>
        </p:spPr>
        <p:txBody>
          <a:bodyPr wrap="square" rtlCol="0">
            <a:spAutoFit/>
          </a:bodyPr>
          <a:lstStyle/>
          <a:p>
            <a:r>
              <a:rPr lang="en-US" dirty="0" smtClean="0">
                <a:latin typeface="Arial"/>
                <a:cs typeface="Arial"/>
              </a:rPr>
              <a:t>Samsung Galaxy Android Phones</a:t>
            </a:r>
            <a:endParaRPr lang="en-US" dirty="0">
              <a:latin typeface="Arial"/>
              <a:cs typeface="Arial"/>
            </a:endParaRPr>
          </a:p>
        </p:txBody>
      </p:sp>
      <p:sp>
        <p:nvSpPr>
          <p:cNvPr id="4" name="TextBox 3"/>
          <p:cNvSpPr txBox="1"/>
          <p:nvPr/>
        </p:nvSpPr>
        <p:spPr>
          <a:xfrm>
            <a:off x="1516802" y="1879220"/>
            <a:ext cx="2205308" cy="538609"/>
          </a:xfrm>
          <a:prstGeom prst="rect">
            <a:avLst/>
          </a:prstGeom>
          <a:noFill/>
        </p:spPr>
        <p:txBody>
          <a:bodyPr wrap="square" rtlCol="0">
            <a:spAutoFit/>
          </a:bodyPr>
          <a:lstStyle/>
          <a:p>
            <a:r>
              <a:rPr lang="en-US" dirty="0" smtClean="0">
                <a:latin typeface="Arial"/>
                <a:cs typeface="Arial"/>
              </a:rPr>
              <a:t>Galaxy S3</a:t>
            </a:r>
            <a:endParaRPr lang="en-US" dirty="0">
              <a:latin typeface="Arial"/>
              <a:cs typeface="Arial"/>
            </a:endParaRPr>
          </a:p>
        </p:txBody>
      </p:sp>
      <p:sp>
        <p:nvSpPr>
          <p:cNvPr id="5" name="TextBox 4"/>
          <p:cNvSpPr txBox="1"/>
          <p:nvPr/>
        </p:nvSpPr>
        <p:spPr>
          <a:xfrm>
            <a:off x="6220854" y="1879220"/>
            <a:ext cx="2175544" cy="538609"/>
          </a:xfrm>
          <a:prstGeom prst="rect">
            <a:avLst/>
          </a:prstGeom>
          <a:noFill/>
        </p:spPr>
        <p:txBody>
          <a:bodyPr wrap="square" rtlCol="0">
            <a:spAutoFit/>
          </a:bodyPr>
          <a:lstStyle/>
          <a:p>
            <a:r>
              <a:rPr lang="en-US" dirty="0" smtClean="0">
                <a:latin typeface="Arial"/>
                <a:cs typeface="Arial"/>
              </a:rPr>
              <a:t>Galaxy S5</a:t>
            </a:r>
            <a:endParaRPr lang="en-US" dirty="0">
              <a:latin typeface="Arial"/>
              <a:cs typeface="Arial"/>
            </a:endParaRPr>
          </a:p>
        </p:txBody>
      </p:sp>
      <p:sp>
        <p:nvSpPr>
          <p:cNvPr id="7" name="TextBox 6"/>
          <p:cNvSpPr txBox="1"/>
          <p:nvPr/>
        </p:nvSpPr>
        <p:spPr>
          <a:xfrm>
            <a:off x="11031721" y="1879220"/>
            <a:ext cx="2585965" cy="538609"/>
          </a:xfrm>
          <a:prstGeom prst="rect">
            <a:avLst/>
          </a:prstGeom>
          <a:noFill/>
        </p:spPr>
        <p:txBody>
          <a:bodyPr wrap="square" rtlCol="0">
            <a:spAutoFit/>
          </a:bodyPr>
          <a:lstStyle/>
          <a:p>
            <a:r>
              <a:rPr lang="en-US" dirty="0" smtClean="0">
                <a:latin typeface="Arial"/>
                <a:cs typeface="Arial"/>
              </a:rPr>
              <a:t>Galaxy Note 2</a:t>
            </a:r>
            <a:endParaRPr lang="en-US" dirty="0">
              <a:latin typeface="Arial"/>
              <a:cs typeface="Arial"/>
            </a:endParaRPr>
          </a:p>
        </p:txBody>
      </p:sp>
      <p:grpSp>
        <p:nvGrpSpPr>
          <p:cNvPr id="44" name="Group 43"/>
          <p:cNvGrpSpPr/>
          <p:nvPr/>
        </p:nvGrpSpPr>
        <p:grpSpPr>
          <a:xfrm>
            <a:off x="2628956" y="2808105"/>
            <a:ext cx="564570" cy="532737"/>
            <a:chOff x="5554793" y="3226076"/>
            <a:chExt cx="564570" cy="532737"/>
          </a:xfrm>
        </p:grpSpPr>
        <p:sp>
          <p:nvSpPr>
            <p:cNvPr id="87"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 name="TextBox 87"/>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45" name="Group 44"/>
          <p:cNvGrpSpPr/>
          <p:nvPr/>
        </p:nvGrpSpPr>
        <p:grpSpPr>
          <a:xfrm>
            <a:off x="2626319" y="3423517"/>
            <a:ext cx="564570" cy="450668"/>
            <a:chOff x="5552156" y="3841488"/>
            <a:chExt cx="564570" cy="450668"/>
          </a:xfrm>
        </p:grpSpPr>
        <p:sp>
          <p:nvSpPr>
            <p:cNvPr id="85"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6" name="TextBox 85"/>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46" name="Group 45"/>
          <p:cNvGrpSpPr/>
          <p:nvPr/>
        </p:nvGrpSpPr>
        <p:grpSpPr>
          <a:xfrm>
            <a:off x="2739355" y="4831475"/>
            <a:ext cx="346418" cy="371224"/>
            <a:chOff x="5665192" y="5138476"/>
            <a:chExt cx="346418" cy="371224"/>
          </a:xfrm>
        </p:grpSpPr>
        <p:sp>
          <p:nvSpPr>
            <p:cNvPr id="83"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4" name="TextBox 83"/>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47" name="Group 46"/>
          <p:cNvGrpSpPr/>
          <p:nvPr/>
        </p:nvGrpSpPr>
        <p:grpSpPr>
          <a:xfrm>
            <a:off x="2570106" y="6070383"/>
            <a:ext cx="692835" cy="459932"/>
            <a:chOff x="5495943" y="6278744"/>
            <a:chExt cx="692835" cy="459932"/>
          </a:xfrm>
        </p:grpSpPr>
        <p:sp>
          <p:nvSpPr>
            <p:cNvPr id="81"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2" name="TextBox 81"/>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48" name="Group 47"/>
          <p:cNvGrpSpPr/>
          <p:nvPr/>
        </p:nvGrpSpPr>
        <p:grpSpPr>
          <a:xfrm>
            <a:off x="2542173" y="6577940"/>
            <a:ext cx="756617" cy="528195"/>
            <a:chOff x="5468010" y="6786301"/>
            <a:chExt cx="756617" cy="528195"/>
          </a:xfrm>
        </p:grpSpPr>
        <p:sp>
          <p:nvSpPr>
            <p:cNvPr id="79"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0" name="TextBox 79"/>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49" name="Group 48"/>
          <p:cNvGrpSpPr/>
          <p:nvPr/>
        </p:nvGrpSpPr>
        <p:grpSpPr>
          <a:xfrm>
            <a:off x="1268724" y="3404467"/>
            <a:ext cx="870862" cy="342900"/>
            <a:chOff x="4243881" y="3822438"/>
            <a:chExt cx="870862" cy="342900"/>
          </a:xfrm>
        </p:grpSpPr>
        <p:sp>
          <p:nvSpPr>
            <p:cNvPr id="77"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8" name="TextBox 77"/>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50" name="Group 49"/>
          <p:cNvGrpSpPr/>
          <p:nvPr/>
        </p:nvGrpSpPr>
        <p:grpSpPr>
          <a:xfrm>
            <a:off x="1047932" y="4812425"/>
            <a:ext cx="1015454" cy="276225"/>
            <a:chOff x="4023089" y="5119426"/>
            <a:chExt cx="1015454" cy="276225"/>
          </a:xfrm>
        </p:grpSpPr>
        <p:sp>
          <p:nvSpPr>
            <p:cNvPr id="75"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6" name="TextBox 75"/>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51" name="Group 50"/>
          <p:cNvGrpSpPr/>
          <p:nvPr/>
        </p:nvGrpSpPr>
        <p:grpSpPr>
          <a:xfrm>
            <a:off x="1129903" y="6196940"/>
            <a:ext cx="1000158" cy="333375"/>
            <a:chOff x="4105060" y="6405301"/>
            <a:chExt cx="1000158" cy="333375"/>
          </a:xfrm>
        </p:grpSpPr>
        <p:sp>
          <p:nvSpPr>
            <p:cNvPr id="73"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4" name="TextBox 73"/>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52" name="Group 51"/>
          <p:cNvGrpSpPr/>
          <p:nvPr/>
        </p:nvGrpSpPr>
        <p:grpSpPr>
          <a:xfrm>
            <a:off x="986318" y="6539840"/>
            <a:ext cx="1229468" cy="428625"/>
            <a:chOff x="3961475" y="6748201"/>
            <a:chExt cx="1229468" cy="428625"/>
          </a:xfrm>
        </p:grpSpPr>
        <p:sp>
          <p:nvSpPr>
            <p:cNvPr id="71"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2" name="TextBox 71"/>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53" name="Group 52"/>
          <p:cNvGrpSpPr/>
          <p:nvPr/>
        </p:nvGrpSpPr>
        <p:grpSpPr>
          <a:xfrm>
            <a:off x="3575641" y="2969367"/>
            <a:ext cx="1030773" cy="419100"/>
            <a:chOff x="6476818" y="3387338"/>
            <a:chExt cx="1030773" cy="419100"/>
          </a:xfrm>
        </p:grpSpPr>
        <p:sp>
          <p:nvSpPr>
            <p:cNvPr id="69"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0" name="TextBox 69"/>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54" name="Group 53"/>
          <p:cNvGrpSpPr/>
          <p:nvPr/>
        </p:nvGrpSpPr>
        <p:grpSpPr>
          <a:xfrm>
            <a:off x="3651841" y="3404467"/>
            <a:ext cx="865193" cy="342900"/>
            <a:chOff x="6553018" y="3822438"/>
            <a:chExt cx="865193" cy="342900"/>
          </a:xfrm>
        </p:grpSpPr>
        <p:sp>
          <p:nvSpPr>
            <p:cNvPr id="67"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8" name="TextBox 67"/>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55" name="Group 54"/>
          <p:cNvGrpSpPr/>
          <p:nvPr/>
        </p:nvGrpSpPr>
        <p:grpSpPr>
          <a:xfrm>
            <a:off x="3718516" y="4812425"/>
            <a:ext cx="1016671" cy="276225"/>
            <a:chOff x="6619693" y="5119426"/>
            <a:chExt cx="1016671" cy="276225"/>
          </a:xfrm>
        </p:grpSpPr>
        <p:sp>
          <p:nvSpPr>
            <p:cNvPr id="65"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6" name="TextBox 65"/>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56" name="Group 55"/>
          <p:cNvGrpSpPr/>
          <p:nvPr/>
        </p:nvGrpSpPr>
        <p:grpSpPr>
          <a:xfrm>
            <a:off x="3661366" y="6196940"/>
            <a:ext cx="983933" cy="333375"/>
            <a:chOff x="6562543" y="6405301"/>
            <a:chExt cx="983933" cy="333375"/>
          </a:xfrm>
        </p:grpSpPr>
        <p:sp>
          <p:nvSpPr>
            <p:cNvPr id="63"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4" name="TextBox 63"/>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57" name="Group 56"/>
          <p:cNvGrpSpPr/>
          <p:nvPr/>
        </p:nvGrpSpPr>
        <p:grpSpPr>
          <a:xfrm>
            <a:off x="3575641" y="6539840"/>
            <a:ext cx="1210604" cy="428625"/>
            <a:chOff x="6476818" y="6748201"/>
            <a:chExt cx="1210604" cy="428625"/>
          </a:xfrm>
        </p:grpSpPr>
        <p:sp>
          <p:nvSpPr>
            <p:cNvPr id="61"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2" name="TextBox 61"/>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58" name="Group 57"/>
          <p:cNvGrpSpPr/>
          <p:nvPr/>
        </p:nvGrpSpPr>
        <p:grpSpPr>
          <a:xfrm>
            <a:off x="1181983" y="2969367"/>
            <a:ext cx="1021103" cy="419100"/>
            <a:chOff x="4157140" y="3387338"/>
            <a:chExt cx="1021103" cy="419100"/>
          </a:xfrm>
        </p:grpSpPr>
        <p:sp>
          <p:nvSpPr>
            <p:cNvPr id="59" name="TextBox 58"/>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60"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nvGrpSpPr>
          <p:cNvPr id="90" name="Group 89"/>
          <p:cNvGrpSpPr/>
          <p:nvPr/>
        </p:nvGrpSpPr>
        <p:grpSpPr>
          <a:xfrm>
            <a:off x="7306387" y="2885053"/>
            <a:ext cx="564570" cy="532737"/>
            <a:chOff x="5554793" y="3226076"/>
            <a:chExt cx="564570" cy="532737"/>
          </a:xfrm>
        </p:grpSpPr>
        <p:sp>
          <p:nvSpPr>
            <p:cNvPr id="133"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4" name="TextBox 133"/>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91" name="Group 90"/>
          <p:cNvGrpSpPr/>
          <p:nvPr/>
        </p:nvGrpSpPr>
        <p:grpSpPr>
          <a:xfrm>
            <a:off x="7303750" y="3500465"/>
            <a:ext cx="564570" cy="450668"/>
            <a:chOff x="5552156" y="3841488"/>
            <a:chExt cx="564570" cy="450668"/>
          </a:xfrm>
        </p:grpSpPr>
        <p:sp>
          <p:nvSpPr>
            <p:cNvPr id="131"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2" name="TextBox 131"/>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92" name="Group 91"/>
          <p:cNvGrpSpPr/>
          <p:nvPr/>
        </p:nvGrpSpPr>
        <p:grpSpPr>
          <a:xfrm>
            <a:off x="7416786" y="4973503"/>
            <a:ext cx="346418" cy="371224"/>
            <a:chOff x="5665192" y="5138476"/>
            <a:chExt cx="346418" cy="371224"/>
          </a:xfrm>
        </p:grpSpPr>
        <p:sp>
          <p:nvSpPr>
            <p:cNvPr id="129"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0" name="TextBox 129"/>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93" name="Group 92"/>
          <p:cNvGrpSpPr/>
          <p:nvPr/>
        </p:nvGrpSpPr>
        <p:grpSpPr>
          <a:xfrm>
            <a:off x="7247537" y="6185791"/>
            <a:ext cx="692835" cy="459932"/>
            <a:chOff x="5495943" y="6278744"/>
            <a:chExt cx="692835" cy="459932"/>
          </a:xfrm>
        </p:grpSpPr>
        <p:sp>
          <p:nvSpPr>
            <p:cNvPr id="127"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8" name="TextBox 127"/>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94" name="Group 93"/>
          <p:cNvGrpSpPr/>
          <p:nvPr/>
        </p:nvGrpSpPr>
        <p:grpSpPr>
          <a:xfrm>
            <a:off x="7219604" y="6693348"/>
            <a:ext cx="756617" cy="528195"/>
            <a:chOff x="5468010" y="6786301"/>
            <a:chExt cx="756617" cy="528195"/>
          </a:xfrm>
        </p:grpSpPr>
        <p:sp>
          <p:nvSpPr>
            <p:cNvPr id="125"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6" name="TextBox 125"/>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95" name="Group 94"/>
          <p:cNvGrpSpPr/>
          <p:nvPr/>
        </p:nvGrpSpPr>
        <p:grpSpPr>
          <a:xfrm>
            <a:off x="5932605" y="3481415"/>
            <a:ext cx="870862" cy="342900"/>
            <a:chOff x="4243881" y="3822438"/>
            <a:chExt cx="870862" cy="342900"/>
          </a:xfrm>
        </p:grpSpPr>
        <p:sp>
          <p:nvSpPr>
            <p:cNvPr id="123"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4" name="TextBox 123"/>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96" name="Group 95"/>
          <p:cNvGrpSpPr/>
          <p:nvPr/>
        </p:nvGrpSpPr>
        <p:grpSpPr>
          <a:xfrm>
            <a:off x="5711813" y="4954453"/>
            <a:ext cx="1015454" cy="276225"/>
            <a:chOff x="4023089" y="5119426"/>
            <a:chExt cx="1015454" cy="276225"/>
          </a:xfrm>
        </p:grpSpPr>
        <p:sp>
          <p:nvSpPr>
            <p:cNvPr id="121"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2" name="TextBox 121"/>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97" name="Group 96"/>
          <p:cNvGrpSpPr/>
          <p:nvPr/>
        </p:nvGrpSpPr>
        <p:grpSpPr>
          <a:xfrm>
            <a:off x="5793784" y="6312348"/>
            <a:ext cx="1000158" cy="333375"/>
            <a:chOff x="4105060" y="6405301"/>
            <a:chExt cx="1000158" cy="333375"/>
          </a:xfrm>
        </p:grpSpPr>
        <p:sp>
          <p:nvSpPr>
            <p:cNvPr id="119"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0" name="TextBox 119"/>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98" name="Group 97"/>
          <p:cNvGrpSpPr/>
          <p:nvPr/>
        </p:nvGrpSpPr>
        <p:grpSpPr>
          <a:xfrm>
            <a:off x="5650199" y="6655248"/>
            <a:ext cx="1229468" cy="428625"/>
            <a:chOff x="3961475" y="6748201"/>
            <a:chExt cx="1229468" cy="428625"/>
          </a:xfrm>
        </p:grpSpPr>
        <p:sp>
          <p:nvSpPr>
            <p:cNvPr id="117"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8" name="TextBox 117"/>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99" name="Group 98"/>
          <p:cNvGrpSpPr/>
          <p:nvPr/>
        </p:nvGrpSpPr>
        <p:grpSpPr>
          <a:xfrm>
            <a:off x="8291282" y="3046315"/>
            <a:ext cx="1030773" cy="419100"/>
            <a:chOff x="6476818" y="3387338"/>
            <a:chExt cx="1030773" cy="419100"/>
          </a:xfrm>
        </p:grpSpPr>
        <p:sp>
          <p:nvSpPr>
            <p:cNvPr id="115"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6" name="TextBox 115"/>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100" name="Group 99"/>
          <p:cNvGrpSpPr/>
          <p:nvPr/>
        </p:nvGrpSpPr>
        <p:grpSpPr>
          <a:xfrm>
            <a:off x="8367482" y="3481415"/>
            <a:ext cx="865193" cy="342900"/>
            <a:chOff x="6553018" y="3822438"/>
            <a:chExt cx="865193" cy="342900"/>
          </a:xfrm>
        </p:grpSpPr>
        <p:sp>
          <p:nvSpPr>
            <p:cNvPr id="113"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4" name="TextBox 113"/>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01" name="Group 100"/>
          <p:cNvGrpSpPr/>
          <p:nvPr/>
        </p:nvGrpSpPr>
        <p:grpSpPr>
          <a:xfrm>
            <a:off x="8434157" y="4954453"/>
            <a:ext cx="1016671" cy="276225"/>
            <a:chOff x="6619693" y="5119426"/>
            <a:chExt cx="1016671" cy="276225"/>
          </a:xfrm>
        </p:grpSpPr>
        <p:sp>
          <p:nvSpPr>
            <p:cNvPr id="111"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2" name="TextBox 111"/>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02" name="Group 101"/>
          <p:cNvGrpSpPr/>
          <p:nvPr/>
        </p:nvGrpSpPr>
        <p:grpSpPr>
          <a:xfrm>
            <a:off x="8377007" y="6312348"/>
            <a:ext cx="983933" cy="333375"/>
            <a:chOff x="6562543" y="6405301"/>
            <a:chExt cx="983933" cy="333375"/>
          </a:xfrm>
        </p:grpSpPr>
        <p:sp>
          <p:nvSpPr>
            <p:cNvPr id="109"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0" name="TextBox 109"/>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03" name="Group 102"/>
          <p:cNvGrpSpPr/>
          <p:nvPr/>
        </p:nvGrpSpPr>
        <p:grpSpPr>
          <a:xfrm>
            <a:off x="8291282" y="6655248"/>
            <a:ext cx="1210604" cy="428625"/>
            <a:chOff x="6476818" y="6748201"/>
            <a:chExt cx="1210604" cy="428625"/>
          </a:xfrm>
        </p:grpSpPr>
        <p:sp>
          <p:nvSpPr>
            <p:cNvPr id="107"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8" name="TextBox 107"/>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04" name="Group 103"/>
          <p:cNvGrpSpPr/>
          <p:nvPr/>
        </p:nvGrpSpPr>
        <p:grpSpPr>
          <a:xfrm>
            <a:off x="5845864" y="3046315"/>
            <a:ext cx="1021103" cy="419100"/>
            <a:chOff x="4157140" y="3387338"/>
            <a:chExt cx="1021103" cy="419100"/>
          </a:xfrm>
        </p:grpSpPr>
        <p:sp>
          <p:nvSpPr>
            <p:cNvPr id="105" name="TextBox 104"/>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106"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10691312" y="2866298"/>
            <a:ext cx="3725947" cy="4088420"/>
            <a:chOff x="4113875" y="3378476"/>
            <a:chExt cx="3725947" cy="4088420"/>
          </a:xfrm>
        </p:grpSpPr>
        <p:grpSp>
          <p:nvGrpSpPr>
            <p:cNvPr id="136" name="Group 135"/>
            <p:cNvGrpSpPr/>
            <p:nvPr/>
          </p:nvGrpSpPr>
          <p:grpSpPr>
            <a:xfrm>
              <a:off x="5707193" y="3378476"/>
              <a:ext cx="564570" cy="532737"/>
              <a:chOff x="5554793" y="3226076"/>
              <a:chExt cx="564570" cy="532737"/>
            </a:xfrm>
          </p:grpSpPr>
          <p:sp>
            <p:nvSpPr>
              <p:cNvPr id="179"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0" name="TextBox 179"/>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137" name="Group 136"/>
            <p:cNvGrpSpPr/>
            <p:nvPr/>
          </p:nvGrpSpPr>
          <p:grpSpPr>
            <a:xfrm>
              <a:off x="5704556" y="3993888"/>
              <a:ext cx="564570" cy="450668"/>
              <a:chOff x="5552156" y="3841488"/>
              <a:chExt cx="564570" cy="450668"/>
            </a:xfrm>
          </p:grpSpPr>
          <p:sp>
            <p:nvSpPr>
              <p:cNvPr id="177"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8" name="TextBox 177"/>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138" name="Group 137"/>
            <p:cNvGrpSpPr/>
            <p:nvPr/>
          </p:nvGrpSpPr>
          <p:grpSpPr>
            <a:xfrm>
              <a:off x="5817592" y="5290876"/>
              <a:ext cx="346418" cy="371224"/>
              <a:chOff x="5665192" y="5138476"/>
              <a:chExt cx="346418" cy="371224"/>
            </a:xfrm>
          </p:grpSpPr>
          <p:sp>
            <p:nvSpPr>
              <p:cNvPr id="175" name="Oval 174"/>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6" name="TextBox 175"/>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139" name="Group 138"/>
            <p:cNvGrpSpPr/>
            <p:nvPr/>
          </p:nvGrpSpPr>
          <p:grpSpPr>
            <a:xfrm>
              <a:off x="5648343" y="6431144"/>
              <a:ext cx="692835" cy="459932"/>
              <a:chOff x="5495943" y="6278744"/>
              <a:chExt cx="692835" cy="459932"/>
            </a:xfrm>
          </p:grpSpPr>
          <p:sp>
            <p:nvSpPr>
              <p:cNvPr id="173"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4" name="TextBox 173"/>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140" name="Group 139"/>
            <p:cNvGrpSpPr/>
            <p:nvPr/>
          </p:nvGrpSpPr>
          <p:grpSpPr>
            <a:xfrm>
              <a:off x="5620410" y="6938701"/>
              <a:ext cx="756617" cy="528195"/>
              <a:chOff x="5468010" y="6786301"/>
              <a:chExt cx="756617" cy="528195"/>
            </a:xfrm>
          </p:grpSpPr>
          <p:sp>
            <p:nvSpPr>
              <p:cNvPr id="171"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2" name="TextBox 171"/>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141" name="Group 140"/>
            <p:cNvGrpSpPr/>
            <p:nvPr/>
          </p:nvGrpSpPr>
          <p:grpSpPr>
            <a:xfrm>
              <a:off x="4396281" y="3974838"/>
              <a:ext cx="870862" cy="342900"/>
              <a:chOff x="4243881" y="3822438"/>
              <a:chExt cx="870862" cy="342900"/>
            </a:xfrm>
          </p:grpSpPr>
          <p:sp>
            <p:nvSpPr>
              <p:cNvPr id="169"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0" name="TextBox 169"/>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42" name="Group 141"/>
            <p:cNvGrpSpPr/>
            <p:nvPr/>
          </p:nvGrpSpPr>
          <p:grpSpPr>
            <a:xfrm>
              <a:off x="4175489" y="5271826"/>
              <a:ext cx="1015454" cy="276225"/>
              <a:chOff x="4023089" y="5119426"/>
              <a:chExt cx="1015454" cy="276225"/>
            </a:xfrm>
          </p:grpSpPr>
          <p:sp>
            <p:nvSpPr>
              <p:cNvPr id="167"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8" name="TextBox 167"/>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43" name="Group 142"/>
            <p:cNvGrpSpPr/>
            <p:nvPr/>
          </p:nvGrpSpPr>
          <p:grpSpPr>
            <a:xfrm>
              <a:off x="4257460" y="6557701"/>
              <a:ext cx="1000158" cy="333375"/>
              <a:chOff x="4105060" y="6405301"/>
              <a:chExt cx="1000158" cy="333375"/>
            </a:xfrm>
          </p:grpSpPr>
          <p:sp>
            <p:nvSpPr>
              <p:cNvPr id="165"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6" name="TextBox 165"/>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44" name="Group 143"/>
            <p:cNvGrpSpPr/>
            <p:nvPr/>
          </p:nvGrpSpPr>
          <p:grpSpPr>
            <a:xfrm>
              <a:off x="4113875" y="6900601"/>
              <a:ext cx="1229468" cy="428625"/>
              <a:chOff x="3961475" y="6748201"/>
              <a:chExt cx="1229468" cy="428625"/>
            </a:xfrm>
          </p:grpSpPr>
          <p:sp>
            <p:nvSpPr>
              <p:cNvPr id="163"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4" name="TextBox 163"/>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45" name="Group 144"/>
            <p:cNvGrpSpPr/>
            <p:nvPr/>
          </p:nvGrpSpPr>
          <p:grpSpPr>
            <a:xfrm>
              <a:off x="6629218" y="3539738"/>
              <a:ext cx="1030773" cy="419100"/>
              <a:chOff x="6476818" y="3387338"/>
              <a:chExt cx="1030773" cy="419100"/>
            </a:xfrm>
          </p:grpSpPr>
          <p:sp>
            <p:nvSpPr>
              <p:cNvPr id="161"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2" name="TextBox 161"/>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146" name="Group 145"/>
            <p:cNvGrpSpPr/>
            <p:nvPr/>
          </p:nvGrpSpPr>
          <p:grpSpPr>
            <a:xfrm>
              <a:off x="6705418" y="3974838"/>
              <a:ext cx="865193" cy="342900"/>
              <a:chOff x="6553018" y="3822438"/>
              <a:chExt cx="865193" cy="342900"/>
            </a:xfrm>
          </p:grpSpPr>
          <p:sp>
            <p:nvSpPr>
              <p:cNvPr id="159"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0" name="TextBox 159"/>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47" name="Group 146"/>
            <p:cNvGrpSpPr/>
            <p:nvPr/>
          </p:nvGrpSpPr>
          <p:grpSpPr>
            <a:xfrm>
              <a:off x="6772093" y="5271826"/>
              <a:ext cx="1016671" cy="276225"/>
              <a:chOff x="6619693" y="5119426"/>
              <a:chExt cx="1016671" cy="276225"/>
            </a:xfrm>
          </p:grpSpPr>
          <p:sp>
            <p:nvSpPr>
              <p:cNvPr id="157"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8" name="TextBox 157"/>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48" name="Group 147"/>
            <p:cNvGrpSpPr/>
            <p:nvPr/>
          </p:nvGrpSpPr>
          <p:grpSpPr>
            <a:xfrm>
              <a:off x="6714943" y="6557701"/>
              <a:ext cx="983933" cy="333375"/>
              <a:chOff x="6562543" y="6405301"/>
              <a:chExt cx="983933" cy="333375"/>
            </a:xfrm>
          </p:grpSpPr>
          <p:sp>
            <p:nvSpPr>
              <p:cNvPr id="155"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6" name="TextBox 155"/>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49" name="Group 148"/>
            <p:cNvGrpSpPr/>
            <p:nvPr/>
          </p:nvGrpSpPr>
          <p:grpSpPr>
            <a:xfrm>
              <a:off x="6629218" y="6900601"/>
              <a:ext cx="1210604" cy="428625"/>
              <a:chOff x="6476818" y="6748201"/>
              <a:chExt cx="1210604" cy="428625"/>
            </a:xfrm>
          </p:grpSpPr>
          <p:sp>
            <p:nvSpPr>
              <p:cNvPr id="153"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4" name="TextBox 153"/>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50" name="Group 149"/>
            <p:cNvGrpSpPr/>
            <p:nvPr/>
          </p:nvGrpSpPr>
          <p:grpSpPr>
            <a:xfrm>
              <a:off x="4309540" y="3539738"/>
              <a:ext cx="1021103" cy="419100"/>
              <a:chOff x="4157140" y="3387338"/>
              <a:chExt cx="1021103" cy="419100"/>
            </a:xfrm>
          </p:grpSpPr>
          <p:sp>
            <p:nvSpPr>
              <p:cNvPr id="151" name="TextBox 150"/>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152"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084100115"/>
      </p:ext>
    </p:extLst>
  </p:cSld>
  <p:clrMapOvr>
    <a:masterClrMapping/>
  </p:clrMapOvr>
  <mc:AlternateContent xmlns:mc="http://schemas.openxmlformats.org/markup-compatibility/2006" xmlns:p14="http://schemas.microsoft.com/office/powerpoint/2010/main">
    <mc:Choice Requires="p14">
      <p:transition spd="slow" p14:dur="2000" advTm="6772"/>
    </mc:Choice>
    <mc:Fallback xmlns="">
      <p:transition xmlns:p14="http://schemas.microsoft.com/office/powerpoint/2010/main" spd="slow" advTm="6772"/>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 name="Group 30"/>
          <p:cNvGrpSpPr/>
          <p:nvPr/>
        </p:nvGrpSpPr>
        <p:grpSpPr>
          <a:xfrm>
            <a:off x="12296914" y="2995593"/>
            <a:ext cx="2238484" cy="3963213"/>
            <a:chOff x="5400675" y="3075781"/>
            <a:chExt cx="2143125" cy="3811588"/>
          </a:xfrm>
        </p:grpSpPr>
        <p:sp>
          <p:nvSpPr>
            <p:cNvPr id="32"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63"/>
            <p:cNvSpPr>
              <a:spLocks/>
            </p:cNvSpPr>
            <p:nvPr/>
          </p:nvSpPr>
          <p:spPr bwMode="auto">
            <a:xfrm>
              <a:off x="5543550" y="3652013"/>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5046655" y="3035492"/>
            <a:ext cx="5558961" cy="3453644"/>
            <a:chOff x="5400675" y="3075781"/>
            <a:chExt cx="2143125" cy="3811588"/>
          </a:xfrm>
        </p:grpSpPr>
        <p:sp>
          <p:nvSpPr>
            <p:cNvPr id="21"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8"/>
          <p:cNvGrpSpPr/>
          <p:nvPr/>
        </p:nvGrpSpPr>
        <p:grpSpPr>
          <a:xfrm>
            <a:off x="1051841" y="3140156"/>
            <a:ext cx="2154285" cy="3679667"/>
            <a:chOff x="5400675" y="3075781"/>
            <a:chExt cx="2143125" cy="3811588"/>
          </a:xfrm>
        </p:grpSpPr>
        <p:sp>
          <p:nvSpPr>
            <p:cNvPr id="10"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42" name="Picture 41" descr="nexxi.pdf"/>
          <p:cNvPicPr>
            <a:picLocks noChangeAspect="1"/>
          </p:cNvPicPr>
          <p:nvPr/>
        </p:nvPicPr>
        <p:blipFill rotWithShape="1">
          <a:blip r:embed="rId3">
            <a:extLst>
              <a:ext uri="{28A0092B-C50C-407E-A947-70E740481C1C}">
                <a14:useLocalDpi xmlns:a14="http://schemas.microsoft.com/office/drawing/2010/main" val="0"/>
              </a:ext>
            </a:extLst>
          </a:blip>
          <a:srcRect l="5189" t="24909" r="5051" b="24760"/>
          <a:stretch/>
        </p:blipFill>
        <p:spPr>
          <a:xfrm>
            <a:off x="811423" y="2510275"/>
            <a:ext cx="13952991" cy="5062450"/>
          </a:xfrm>
          <a:prstGeom prst="rect">
            <a:avLst/>
          </a:prstGeom>
        </p:spPr>
      </p:pic>
      <p:sp>
        <p:nvSpPr>
          <p:cNvPr id="2" name="TextBox 1"/>
          <p:cNvSpPr txBox="1"/>
          <p:nvPr/>
        </p:nvSpPr>
        <p:spPr>
          <a:xfrm>
            <a:off x="351630" y="159572"/>
            <a:ext cx="5444130" cy="538609"/>
          </a:xfrm>
          <a:prstGeom prst="rect">
            <a:avLst/>
          </a:prstGeom>
          <a:noFill/>
        </p:spPr>
        <p:txBody>
          <a:bodyPr wrap="square" rtlCol="0">
            <a:spAutoFit/>
          </a:bodyPr>
          <a:lstStyle/>
          <a:p>
            <a:r>
              <a:rPr lang="en-US" b="1" dirty="0">
                <a:solidFill>
                  <a:schemeClr val="bg1"/>
                </a:solidFill>
                <a:latin typeface="Arial"/>
                <a:cs typeface="Arial"/>
              </a:rPr>
              <a:t>Scale Devices:</a:t>
            </a:r>
          </a:p>
        </p:txBody>
      </p:sp>
      <p:sp>
        <p:nvSpPr>
          <p:cNvPr id="3" name="TextBox 2"/>
          <p:cNvSpPr txBox="1"/>
          <p:nvPr/>
        </p:nvSpPr>
        <p:spPr>
          <a:xfrm>
            <a:off x="351630" y="1221496"/>
            <a:ext cx="5444130" cy="538609"/>
          </a:xfrm>
          <a:prstGeom prst="rect">
            <a:avLst/>
          </a:prstGeom>
          <a:noFill/>
        </p:spPr>
        <p:txBody>
          <a:bodyPr wrap="square" rtlCol="0">
            <a:spAutoFit/>
          </a:bodyPr>
          <a:lstStyle/>
          <a:p>
            <a:r>
              <a:rPr lang="en-US" dirty="0" smtClean="0">
                <a:latin typeface="Arial"/>
                <a:cs typeface="Arial"/>
              </a:rPr>
              <a:t>Android Nexus Devices</a:t>
            </a:r>
            <a:endParaRPr lang="en-US" dirty="0">
              <a:latin typeface="Arial"/>
              <a:cs typeface="Arial"/>
            </a:endParaRPr>
          </a:p>
        </p:txBody>
      </p:sp>
      <p:sp>
        <p:nvSpPr>
          <p:cNvPr id="4" name="TextBox 3"/>
          <p:cNvSpPr txBox="1"/>
          <p:nvPr/>
        </p:nvSpPr>
        <p:spPr>
          <a:xfrm>
            <a:off x="830118" y="1879220"/>
            <a:ext cx="2653840" cy="538609"/>
          </a:xfrm>
          <a:prstGeom prst="rect">
            <a:avLst/>
          </a:prstGeom>
          <a:noFill/>
        </p:spPr>
        <p:txBody>
          <a:bodyPr wrap="square" rtlCol="0">
            <a:spAutoFit/>
          </a:bodyPr>
          <a:lstStyle/>
          <a:p>
            <a:r>
              <a:rPr lang="en-US" dirty="0" smtClean="0">
                <a:latin typeface="Arial"/>
                <a:cs typeface="Arial"/>
              </a:rPr>
              <a:t>Galaxy Nexus</a:t>
            </a:r>
            <a:endParaRPr lang="en-US" dirty="0">
              <a:latin typeface="Arial"/>
              <a:cs typeface="Arial"/>
            </a:endParaRPr>
          </a:p>
        </p:txBody>
      </p:sp>
      <p:sp>
        <p:nvSpPr>
          <p:cNvPr id="5" name="TextBox 4"/>
          <p:cNvSpPr txBox="1"/>
          <p:nvPr/>
        </p:nvSpPr>
        <p:spPr>
          <a:xfrm>
            <a:off x="4226203" y="1879220"/>
            <a:ext cx="4097538" cy="538609"/>
          </a:xfrm>
          <a:prstGeom prst="rect">
            <a:avLst/>
          </a:prstGeom>
          <a:noFill/>
        </p:spPr>
        <p:txBody>
          <a:bodyPr wrap="square" rtlCol="0">
            <a:spAutoFit/>
          </a:bodyPr>
          <a:lstStyle/>
          <a:p>
            <a:r>
              <a:rPr lang="en-US" dirty="0" smtClean="0">
                <a:latin typeface="Arial"/>
                <a:cs typeface="Arial"/>
              </a:rPr>
              <a:t>Asus/Google Nexus 7</a:t>
            </a:r>
            <a:endParaRPr lang="en-US" dirty="0">
              <a:latin typeface="Arial"/>
              <a:cs typeface="Arial"/>
            </a:endParaRPr>
          </a:p>
        </p:txBody>
      </p:sp>
      <p:sp>
        <p:nvSpPr>
          <p:cNvPr id="7" name="TextBox 6"/>
          <p:cNvSpPr txBox="1"/>
          <p:nvPr/>
        </p:nvSpPr>
        <p:spPr>
          <a:xfrm>
            <a:off x="12099601" y="1879220"/>
            <a:ext cx="1904879" cy="538609"/>
          </a:xfrm>
          <a:prstGeom prst="rect">
            <a:avLst/>
          </a:prstGeom>
          <a:noFill/>
        </p:spPr>
        <p:txBody>
          <a:bodyPr wrap="square" rtlCol="0">
            <a:spAutoFit/>
          </a:bodyPr>
          <a:lstStyle/>
          <a:p>
            <a:r>
              <a:rPr lang="en-US" dirty="0" smtClean="0">
                <a:latin typeface="Arial"/>
                <a:cs typeface="Arial"/>
              </a:rPr>
              <a:t>Nexus 5</a:t>
            </a:r>
            <a:endParaRPr lang="en-US" dirty="0">
              <a:latin typeface="Arial"/>
              <a:cs typeface="Arial"/>
            </a:endParaRPr>
          </a:p>
        </p:txBody>
      </p:sp>
      <p:grpSp>
        <p:nvGrpSpPr>
          <p:cNvPr id="44" name="Group 43"/>
          <p:cNvGrpSpPr/>
          <p:nvPr/>
        </p:nvGrpSpPr>
        <p:grpSpPr>
          <a:xfrm>
            <a:off x="7548551" y="2906741"/>
            <a:ext cx="564570" cy="532737"/>
            <a:chOff x="5554793" y="3226076"/>
            <a:chExt cx="564570" cy="532737"/>
          </a:xfrm>
        </p:grpSpPr>
        <p:sp>
          <p:nvSpPr>
            <p:cNvPr id="87"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 name="TextBox 87"/>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45" name="Group 44"/>
          <p:cNvGrpSpPr/>
          <p:nvPr/>
        </p:nvGrpSpPr>
        <p:grpSpPr>
          <a:xfrm>
            <a:off x="7545914" y="3472833"/>
            <a:ext cx="564570" cy="450668"/>
            <a:chOff x="5552156" y="3841488"/>
            <a:chExt cx="564570" cy="450668"/>
          </a:xfrm>
        </p:grpSpPr>
        <p:sp>
          <p:nvSpPr>
            <p:cNvPr id="85"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6" name="TextBox 85"/>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46" name="Group 45"/>
          <p:cNvGrpSpPr/>
          <p:nvPr/>
        </p:nvGrpSpPr>
        <p:grpSpPr>
          <a:xfrm>
            <a:off x="7658950" y="4609531"/>
            <a:ext cx="346418" cy="371224"/>
            <a:chOff x="5665192" y="5138476"/>
            <a:chExt cx="346418" cy="371224"/>
          </a:xfrm>
        </p:grpSpPr>
        <p:sp>
          <p:nvSpPr>
            <p:cNvPr id="83"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4" name="TextBox 83"/>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47" name="Group 46"/>
          <p:cNvGrpSpPr/>
          <p:nvPr/>
        </p:nvGrpSpPr>
        <p:grpSpPr>
          <a:xfrm>
            <a:off x="7489701" y="5577179"/>
            <a:ext cx="692835" cy="459932"/>
            <a:chOff x="5495943" y="6278744"/>
            <a:chExt cx="692835" cy="459932"/>
          </a:xfrm>
        </p:grpSpPr>
        <p:sp>
          <p:nvSpPr>
            <p:cNvPr id="81"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2" name="TextBox 81"/>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48" name="Group 47"/>
          <p:cNvGrpSpPr/>
          <p:nvPr/>
        </p:nvGrpSpPr>
        <p:grpSpPr>
          <a:xfrm>
            <a:off x="7461768" y="6084736"/>
            <a:ext cx="756617" cy="528195"/>
            <a:chOff x="5468010" y="6786301"/>
            <a:chExt cx="756617" cy="528195"/>
          </a:xfrm>
        </p:grpSpPr>
        <p:sp>
          <p:nvSpPr>
            <p:cNvPr id="79"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0" name="TextBox 79"/>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49" name="Group 48"/>
          <p:cNvGrpSpPr/>
          <p:nvPr/>
        </p:nvGrpSpPr>
        <p:grpSpPr>
          <a:xfrm>
            <a:off x="4548457" y="3527763"/>
            <a:ext cx="870862" cy="342900"/>
            <a:chOff x="4243881" y="3822438"/>
            <a:chExt cx="870862" cy="342900"/>
          </a:xfrm>
        </p:grpSpPr>
        <p:sp>
          <p:nvSpPr>
            <p:cNvPr id="77"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8" name="TextBox 77"/>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50" name="Group 49"/>
          <p:cNvGrpSpPr/>
          <p:nvPr/>
        </p:nvGrpSpPr>
        <p:grpSpPr>
          <a:xfrm>
            <a:off x="4327665" y="4590481"/>
            <a:ext cx="1015454" cy="276225"/>
            <a:chOff x="4023089" y="5119426"/>
            <a:chExt cx="1015454" cy="276225"/>
          </a:xfrm>
        </p:grpSpPr>
        <p:sp>
          <p:nvSpPr>
            <p:cNvPr id="75"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6" name="TextBox 75"/>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51" name="Group 50"/>
          <p:cNvGrpSpPr/>
          <p:nvPr/>
        </p:nvGrpSpPr>
        <p:grpSpPr>
          <a:xfrm>
            <a:off x="4409636" y="5679076"/>
            <a:ext cx="1000158" cy="333375"/>
            <a:chOff x="4105060" y="6405301"/>
            <a:chExt cx="1000158" cy="333375"/>
          </a:xfrm>
        </p:grpSpPr>
        <p:sp>
          <p:nvSpPr>
            <p:cNvPr id="73"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4" name="TextBox 73"/>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52" name="Group 51"/>
          <p:cNvGrpSpPr/>
          <p:nvPr/>
        </p:nvGrpSpPr>
        <p:grpSpPr>
          <a:xfrm>
            <a:off x="4266051" y="6046636"/>
            <a:ext cx="1229468" cy="428625"/>
            <a:chOff x="3961475" y="6748201"/>
            <a:chExt cx="1229468" cy="428625"/>
          </a:xfrm>
        </p:grpSpPr>
        <p:sp>
          <p:nvSpPr>
            <p:cNvPr id="71"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2" name="TextBox 71"/>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53" name="Group 52"/>
          <p:cNvGrpSpPr/>
          <p:nvPr/>
        </p:nvGrpSpPr>
        <p:grpSpPr>
          <a:xfrm>
            <a:off x="10172090" y="3068003"/>
            <a:ext cx="1030773" cy="419100"/>
            <a:chOff x="6476818" y="3387338"/>
            <a:chExt cx="1030773" cy="419100"/>
          </a:xfrm>
        </p:grpSpPr>
        <p:sp>
          <p:nvSpPr>
            <p:cNvPr id="69"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0" name="TextBox 69"/>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54" name="Group 53"/>
          <p:cNvGrpSpPr/>
          <p:nvPr/>
        </p:nvGrpSpPr>
        <p:grpSpPr>
          <a:xfrm>
            <a:off x="10248290" y="3527763"/>
            <a:ext cx="865193" cy="342900"/>
            <a:chOff x="6553018" y="3822438"/>
            <a:chExt cx="865193" cy="342900"/>
          </a:xfrm>
        </p:grpSpPr>
        <p:sp>
          <p:nvSpPr>
            <p:cNvPr id="67"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8" name="TextBox 67"/>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55" name="Group 54"/>
          <p:cNvGrpSpPr/>
          <p:nvPr/>
        </p:nvGrpSpPr>
        <p:grpSpPr>
          <a:xfrm>
            <a:off x="10314965" y="4590481"/>
            <a:ext cx="1016671" cy="276225"/>
            <a:chOff x="6619693" y="5119426"/>
            <a:chExt cx="1016671" cy="276225"/>
          </a:xfrm>
        </p:grpSpPr>
        <p:sp>
          <p:nvSpPr>
            <p:cNvPr id="65"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6" name="TextBox 65"/>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56" name="Group 55"/>
          <p:cNvGrpSpPr/>
          <p:nvPr/>
        </p:nvGrpSpPr>
        <p:grpSpPr>
          <a:xfrm>
            <a:off x="10257815" y="5679076"/>
            <a:ext cx="983933" cy="333375"/>
            <a:chOff x="6562543" y="6405301"/>
            <a:chExt cx="983933" cy="333375"/>
          </a:xfrm>
        </p:grpSpPr>
        <p:sp>
          <p:nvSpPr>
            <p:cNvPr id="63"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4" name="TextBox 63"/>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57" name="Group 56"/>
          <p:cNvGrpSpPr/>
          <p:nvPr/>
        </p:nvGrpSpPr>
        <p:grpSpPr>
          <a:xfrm>
            <a:off x="10172090" y="6046636"/>
            <a:ext cx="1210604" cy="428625"/>
            <a:chOff x="6476818" y="6748201"/>
            <a:chExt cx="1210604" cy="428625"/>
          </a:xfrm>
        </p:grpSpPr>
        <p:sp>
          <p:nvSpPr>
            <p:cNvPr id="61"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2" name="TextBox 61"/>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58" name="Group 57"/>
          <p:cNvGrpSpPr/>
          <p:nvPr/>
        </p:nvGrpSpPr>
        <p:grpSpPr>
          <a:xfrm>
            <a:off x="4461716" y="3068003"/>
            <a:ext cx="1021103" cy="419100"/>
            <a:chOff x="4157140" y="3387338"/>
            <a:chExt cx="1021103" cy="419100"/>
          </a:xfrm>
        </p:grpSpPr>
        <p:sp>
          <p:nvSpPr>
            <p:cNvPr id="59" name="TextBox 58"/>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60"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nvGrpSpPr>
          <p:cNvPr id="90" name="Group 89"/>
          <p:cNvGrpSpPr/>
          <p:nvPr/>
        </p:nvGrpSpPr>
        <p:grpSpPr>
          <a:xfrm>
            <a:off x="1864578" y="2993056"/>
            <a:ext cx="564570" cy="532737"/>
            <a:chOff x="5554793" y="3226076"/>
            <a:chExt cx="564570" cy="532737"/>
          </a:xfrm>
        </p:grpSpPr>
        <p:sp>
          <p:nvSpPr>
            <p:cNvPr id="133"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4" name="TextBox 133"/>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91" name="Group 90"/>
          <p:cNvGrpSpPr/>
          <p:nvPr/>
        </p:nvGrpSpPr>
        <p:grpSpPr>
          <a:xfrm>
            <a:off x="1861941" y="3608468"/>
            <a:ext cx="564570" cy="450668"/>
            <a:chOff x="5552156" y="3841488"/>
            <a:chExt cx="564570" cy="450668"/>
          </a:xfrm>
        </p:grpSpPr>
        <p:sp>
          <p:nvSpPr>
            <p:cNvPr id="131"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2" name="TextBox 131"/>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92" name="Group 91"/>
          <p:cNvGrpSpPr/>
          <p:nvPr/>
        </p:nvGrpSpPr>
        <p:grpSpPr>
          <a:xfrm>
            <a:off x="1974977" y="4905456"/>
            <a:ext cx="346418" cy="371224"/>
            <a:chOff x="5665192" y="5138476"/>
            <a:chExt cx="346418" cy="371224"/>
          </a:xfrm>
        </p:grpSpPr>
        <p:sp>
          <p:nvSpPr>
            <p:cNvPr id="129"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0" name="TextBox 129"/>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93" name="Group 92"/>
          <p:cNvGrpSpPr/>
          <p:nvPr/>
        </p:nvGrpSpPr>
        <p:grpSpPr>
          <a:xfrm>
            <a:off x="1805728" y="5910094"/>
            <a:ext cx="692835" cy="459932"/>
            <a:chOff x="5495943" y="6278744"/>
            <a:chExt cx="692835" cy="459932"/>
          </a:xfrm>
        </p:grpSpPr>
        <p:sp>
          <p:nvSpPr>
            <p:cNvPr id="127"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8" name="TextBox 127"/>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94" name="Group 93"/>
          <p:cNvGrpSpPr/>
          <p:nvPr/>
        </p:nvGrpSpPr>
        <p:grpSpPr>
          <a:xfrm>
            <a:off x="1777795" y="6417651"/>
            <a:ext cx="756617" cy="528195"/>
            <a:chOff x="5468010" y="6786301"/>
            <a:chExt cx="756617" cy="528195"/>
          </a:xfrm>
        </p:grpSpPr>
        <p:sp>
          <p:nvSpPr>
            <p:cNvPr id="125"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6" name="TextBox 125"/>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95" name="Group 94"/>
          <p:cNvGrpSpPr/>
          <p:nvPr/>
        </p:nvGrpSpPr>
        <p:grpSpPr>
          <a:xfrm>
            <a:off x="553666" y="3589418"/>
            <a:ext cx="870862" cy="342900"/>
            <a:chOff x="4243881" y="3822438"/>
            <a:chExt cx="870862" cy="342900"/>
          </a:xfrm>
        </p:grpSpPr>
        <p:sp>
          <p:nvSpPr>
            <p:cNvPr id="123"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4" name="TextBox 123"/>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96" name="Group 95"/>
          <p:cNvGrpSpPr/>
          <p:nvPr/>
        </p:nvGrpSpPr>
        <p:grpSpPr>
          <a:xfrm>
            <a:off x="332874" y="4886406"/>
            <a:ext cx="1015454" cy="276225"/>
            <a:chOff x="4023089" y="5119426"/>
            <a:chExt cx="1015454" cy="276225"/>
          </a:xfrm>
        </p:grpSpPr>
        <p:sp>
          <p:nvSpPr>
            <p:cNvPr id="121"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2" name="TextBox 121"/>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97" name="Group 96"/>
          <p:cNvGrpSpPr/>
          <p:nvPr/>
        </p:nvGrpSpPr>
        <p:grpSpPr>
          <a:xfrm>
            <a:off x="414845" y="6036651"/>
            <a:ext cx="1000158" cy="333375"/>
            <a:chOff x="4105060" y="6405301"/>
            <a:chExt cx="1000158" cy="333375"/>
          </a:xfrm>
        </p:grpSpPr>
        <p:sp>
          <p:nvSpPr>
            <p:cNvPr id="119"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0" name="TextBox 119"/>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98" name="Group 97"/>
          <p:cNvGrpSpPr/>
          <p:nvPr/>
        </p:nvGrpSpPr>
        <p:grpSpPr>
          <a:xfrm>
            <a:off x="271260" y="6379551"/>
            <a:ext cx="1229468" cy="428625"/>
            <a:chOff x="3961475" y="6748201"/>
            <a:chExt cx="1229468" cy="428625"/>
          </a:xfrm>
        </p:grpSpPr>
        <p:sp>
          <p:nvSpPr>
            <p:cNvPr id="117"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8" name="TextBox 117"/>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99" name="Group 98"/>
          <p:cNvGrpSpPr/>
          <p:nvPr/>
        </p:nvGrpSpPr>
        <p:grpSpPr>
          <a:xfrm>
            <a:off x="2786603" y="3154318"/>
            <a:ext cx="1030773" cy="419100"/>
            <a:chOff x="6476818" y="3387338"/>
            <a:chExt cx="1030773" cy="419100"/>
          </a:xfrm>
        </p:grpSpPr>
        <p:sp>
          <p:nvSpPr>
            <p:cNvPr id="115"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6" name="TextBox 115"/>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100" name="Group 99"/>
          <p:cNvGrpSpPr/>
          <p:nvPr/>
        </p:nvGrpSpPr>
        <p:grpSpPr>
          <a:xfrm>
            <a:off x="2862803" y="3589418"/>
            <a:ext cx="865193" cy="342900"/>
            <a:chOff x="6553018" y="3822438"/>
            <a:chExt cx="865193" cy="342900"/>
          </a:xfrm>
        </p:grpSpPr>
        <p:sp>
          <p:nvSpPr>
            <p:cNvPr id="113"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4" name="TextBox 113"/>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01" name="Group 100"/>
          <p:cNvGrpSpPr/>
          <p:nvPr/>
        </p:nvGrpSpPr>
        <p:grpSpPr>
          <a:xfrm>
            <a:off x="2929478" y="4886406"/>
            <a:ext cx="1016671" cy="276225"/>
            <a:chOff x="6619693" y="5119426"/>
            <a:chExt cx="1016671" cy="276225"/>
          </a:xfrm>
        </p:grpSpPr>
        <p:sp>
          <p:nvSpPr>
            <p:cNvPr id="111"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2" name="TextBox 111"/>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02" name="Group 101"/>
          <p:cNvGrpSpPr/>
          <p:nvPr/>
        </p:nvGrpSpPr>
        <p:grpSpPr>
          <a:xfrm>
            <a:off x="2872328" y="6036651"/>
            <a:ext cx="983933" cy="333375"/>
            <a:chOff x="6562543" y="6405301"/>
            <a:chExt cx="983933" cy="333375"/>
          </a:xfrm>
        </p:grpSpPr>
        <p:sp>
          <p:nvSpPr>
            <p:cNvPr id="109"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0" name="TextBox 109"/>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03" name="Group 102"/>
          <p:cNvGrpSpPr/>
          <p:nvPr/>
        </p:nvGrpSpPr>
        <p:grpSpPr>
          <a:xfrm>
            <a:off x="2786603" y="6379551"/>
            <a:ext cx="1210604" cy="428625"/>
            <a:chOff x="6476818" y="6748201"/>
            <a:chExt cx="1210604" cy="428625"/>
          </a:xfrm>
        </p:grpSpPr>
        <p:sp>
          <p:nvSpPr>
            <p:cNvPr id="107"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8" name="TextBox 107"/>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04" name="Group 103"/>
          <p:cNvGrpSpPr/>
          <p:nvPr/>
        </p:nvGrpSpPr>
        <p:grpSpPr>
          <a:xfrm>
            <a:off x="466925" y="3154318"/>
            <a:ext cx="1021103" cy="419100"/>
            <a:chOff x="4157140" y="3387338"/>
            <a:chExt cx="1021103" cy="419100"/>
          </a:xfrm>
        </p:grpSpPr>
        <p:sp>
          <p:nvSpPr>
            <p:cNvPr id="105" name="TextBox 104"/>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106"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nvGrpSpPr>
          <p:cNvPr id="136" name="Group 135"/>
          <p:cNvGrpSpPr/>
          <p:nvPr/>
        </p:nvGrpSpPr>
        <p:grpSpPr>
          <a:xfrm>
            <a:off x="13146281" y="2857425"/>
            <a:ext cx="564570" cy="532737"/>
            <a:chOff x="5554793" y="3226076"/>
            <a:chExt cx="564570" cy="532737"/>
          </a:xfrm>
        </p:grpSpPr>
        <p:sp>
          <p:nvSpPr>
            <p:cNvPr id="179"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0" name="TextBox 179"/>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137" name="Group 136"/>
          <p:cNvGrpSpPr/>
          <p:nvPr/>
        </p:nvGrpSpPr>
        <p:grpSpPr>
          <a:xfrm>
            <a:off x="13143644" y="3472837"/>
            <a:ext cx="564570" cy="450668"/>
            <a:chOff x="5552156" y="3841488"/>
            <a:chExt cx="564570" cy="450668"/>
          </a:xfrm>
        </p:grpSpPr>
        <p:sp>
          <p:nvSpPr>
            <p:cNvPr id="177"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8" name="TextBox 177"/>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138" name="Group 137"/>
          <p:cNvGrpSpPr/>
          <p:nvPr/>
        </p:nvGrpSpPr>
        <p:grpSpPr>
          <a:xfrm>
            <a:off x="13256680" y="4819145"/>
            <a:ext cx="346418" cy="371224"/>
            <a:chOff x="5665192" y="5138476"/>
            <a:chExt cx="346418" cy="371224"/>
          </a:xfrm>
        </p:grpSpPr>
        <p:sp>
          <p:nvSpPr>
            <p:cNvPr id="175"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6" name="TextBox 175"/>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139" name="Group 138"/>
          <p:cNvGrpSpPr/>
          <p:nvPr/>
        </p:nvGrpSpPr>
        <p:grpSpPr>
          <a:xfrm>
            <a:off x="13087431" y="6045723"/>
            <a:ext cx="692835" cy="459932"/>
            <a:chOff x="5495943" y="6278744"/>
            <a:chExt cx="692835" cy="459932"/>
          </a:xfrm>
        </p:grpSpPr>
        <p:sp>
          <p:nvSpPr>
            <p:cNvPr id="173"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4" name="TextBox 173"/>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140" name="Group 139"/>
          <p:cNvGrpSpPr/>
          <p:nvPr/>
        </p:nvGrpSpPr>
        <p:grpSpPr>
          <a:xfrm>
            <a:off x="13059498" y="6553280"/>
            <a:ext cx="756617" cy="528195"/>
            <a:chOff x="5468010" y="6786301"/>
            <a:chExt cx="756617" cy="528195"/>
          </a:xfrm>
        </p:grpSpPr>
        <p:sp>
          <p:nvSpPr>
            <p:cNvPr id="171"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2" name="TextBox 171"/>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141" name="Group 140"/>
          <p:cNvGrpSpPr/>
          <p:nvPr/>
        </p:nvGrpSpPr>
        <p:grpSpPr>
          <a:xfrm>
            <a:off x="11798379" y="3453787"/>
            <a:ext cx="870862" cy="342900"/>
            <a:chOff x="4243881" y="3822438"/>
            <a:chExt cx="870862" cy="342900"/>
          </a:xfrm>
        </p:grpSpPr>
        <p:sp>
          <p:nvSpPr>
            <p:cNvPr id="169"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0" name="TextBox 169"/>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42" name="Group 141"/>
          <p:cNvGrpSpPr/>
          <p:nvPr/>
        </p:nvGrpSpPr>
        <p:grpSpPr>
          <a:xfrm>
            <a:off x="11577587" y="4800095"/>
            <a:ext cx="1015454" cy="276225"/>
            <a:chOff x="4023089" y="5119426"/>
            <a:chExt cx="1015454" cy="276225"/>
          </a:xfrm>
        </p:grpSpPr>
        <p:sp>
          <p:nvSpPr>
            <p:cNvPr id="167"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8" name="TextBox 167"/>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43" name="Group 142"/>
          <p:cNvGrpSpPr/>
          <p:nvPr/>
        </p:nvGrpSpPr>
        <p:grpSpPr>
          <a:xfrm>
            <a:off x="11659558" y="6172280"/>
            <a:ext cx="1000158" cy="333375"/>
            <a:chOff x="4105060" y="6405301"/>
            <a:chExt cx="1000158" cy="333375"/>
          </a:xfrm>
        </p:grpSpPr>
        <p:sp>
          <p:nvSpPr>
            <p:cNvPr id="165"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6" name="TextBox 165"/>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44" name="Group 143"/>
          <p:cNvGrpSpPr/>
          <p:nvPr/>
        </p:nvGrpSpPr>
        <p:grpSpPr>
          <a:xfrm>
            <a:off x="11515973" y="6515180"/>
            <a:ext cx="1229468" cy="428625"/>
            <a:chOff x="3961475" y="6748201"/>
            <a:chExt cx="1229468" cy="428625"/>
          </a:xfrm>
        </p:grpSpPr>
        <p:sp>
          <p:nvSpPr>
            <p:cNvPr id="163"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4" name="TextBox 163"/>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45" name="Group 144"/>
          <p:cNvGrpSpPr/>
          <p:nvPr/>
        </p:nvGrpSpPr>
        <p:grpSpPr>
          <a:xfrm>
            <a:off x="14092966" y="3018687"/>
            <a:ext cx="1030773" cy="419100"/>
            <a:chOff x="6476818" y="3387338"/>
            <a:chExt cx="1030773" cy="419100"/>
          </a:xfrm>
        </p:grpSpPr>
        <p:sp>
          <p:nvSpPr>
            <p:cNvPr id="161"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2" name="TextBox 161"/>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146" name="Group 145"/>
          <p:cNvGrpSpPr/>
          <p:nvPr/>
        </p:nvGrpSpPr>
        <p:grpSpPr>
          <a:xfrm>
            <a:off x="14169166" y="3453787"/>
            <a:ext cx="865193" cy="342900"/>
            <a:chOff x="6553018" y="3822438"/>
            <a:chExt cx="865193" cy="342900"/>
          </a:xfrm>
        </p:grpSpPr>
        <p:sp>
          <p:nvSpPr>
            <p:cNvPr id="159"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0" name="TextBox 159"/>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47" name="Group 146"/>
          <p:cNvGrpSpPr/>
          <p:nvPr/>
        </p:nvGrpSpPr>
        <p:grpSpPr>
          <a:xfrm>
            <a:off x="14235841" y="4800095"/>
            <a:ext cx="1016671" cy="276225"/>
            <a:chOff x="6619693" y="5119426"/>
            <a:chExt cx="1016671" cy="276225"/>
          </a:xfrm>
        </p:grpSpPr>
        <p:sp>
          <p:nvSpPr>
            <p:cNvPr id="157"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8" name="TextBox 157"/>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48" name="Group 147"/>
          <p:cNvGrpSpPr/>
          <p:nvPr/>
        </p:nvGrpSpPr>
        <p:grpSpPr>
          <a:xfrm>
            <a:off x="14178691" y="6172280"/>
            <a:ext cx="983933" cy="333375"/>
            <a:chOff x="6562543" y="6405301"/>
            <a:chExt cx="983933" cy="333375"/>
          </a:xfrm>
        </p:grpSpPr>
        <p:sp>
          <p:nvSpPr>
            <p:cNvPr id="155"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6" name="TextBox 155"/>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49" name="Group 148"/>
          <p:cNvGrpSpPr/>
          <p:nvPr/>
        </p:nvGrpSpPr>
        <p:grpSpPr>
          <a:xfrm>
            <a:off x="14092966" y="6515180"/>
            <a:ext cx="1210604" cy="428625"/>
            <a:chOff x="6476818" y="6748201"/>
            <a:chExt cx="1210604" cy="428625"/>
          </a:xfrm>
        </p:grpSpPr>
        <p:sp>
          <p:nvSpPr>
            <p:cNvPr id="153"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4" name="TextBox 153"/>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50" name="Group 149"/>
          <p:cNvGrpSpPr/>
          <p:nvPr/>
        </p:nvGrpSpPr>
        <p:grpSpPr>
          <a:xfrm>
            <a:off x="11711638" y="3018687"/>
            <a:ext cx="1021103" cy="419100"/>
            <a:chOff x="4157140" y="3387338"/>
            <a:chExt cx="1021103" cy="419100"/>
          </a:xfrm>
        </p:grpSpPr>
        <p:sp>
          <p:nvSpPr>
            <p:cNvPr id="151" name="TextBox 150"/>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152"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32527053"/>
      </p:ext>
    </p:extLst>
  </p:cSld>
  <p:clrMapOvr>
    <a:masterClrMapping/>
  </p:clrMapOvr>
  <mc:AlternateContent xmlns:mc="http://schemas.openxmlformats.org/markup-compatibility/2006" xmlns:p14="http://schemas.microsoft.com/office/powerpoint/2010/main">
    <mc:Choice Requires="p14">
      <p:transition spd="slow" p14:dur="2000" advTm="84399"/>
    </mc:Choice>
    <mc:Fallback xmlns="">
      <p:transition xmlns:p14="http://schemas.microsoft.com/office/powerpoint/2010/main" spd="slow" advTm="84399"/>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p:cNvGrpSpPr/>
          <p:nvPr/>
        </p:nvGrpSpPr>
        <p:grpSpPr>
          <a:xfrm>
            <a:off x="1267895" y="3191170"/>
            <a:ext cx="1792805" cy="2700862"/>
            <a:chOff x="5400675" y="3075781"/>
            <a:chExt cx="2143125" cy="3811588"/>
          </a:xfrm>
        </p:grpSpPr>
        <p:sp>
          <p:nvSpPr>
            <p:cNvPr id="10"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4405476" y="3129720"/>
            <a:ext cx="1794199" cy="3190212"/>
            <a:chOff x="5400675" y="3075781"/>
            <a:chExt cx="2143125" cy="3811588"/>
          </a:xfrm>
        </p:grpSpPr>
        <p:sp>
          <p:nvSpPr>
            <p:cNvPr id="21"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 name="Group 30"/>
          <p:cNvGrpSpPr/>
          <p:nvPr/>
        </p:nvGrpSpPr>
        <p:grpSpPr>
          <a:xfrm>
            <a:off x="11321586" y="3064146"/>
            <a:ext cx="2430801" cy="4318091"/>
            <a:chOff x="5400675" y="3075781"/>
            <a:chExt cx="2143125" cy="3811588"/>
          </a:xfrm>
        </p:grpSpPr>
        <p:sp>
          <p:nvSpPr>
            <p:cNvPr id="32"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7750707" y="3049406"/>
            <a:ext cx="2073383" cy="3701940"/>
            <a:chOff x="5400675" y="3075781"/>
            <a:chExt cx="2143125" cy="3811588"/>
          </a:xfrm>
        </p:grpSpPr>
        <p:sp>
          <p:nvSpPr>
            <p:cNvPr id="43"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extBox 1"/>
          <p:cNvSpPr txBox="1"/>
          <p:nvPr/>
        </p:nvSpPr>
        <p:spPr>
          <a:xfrm>
            <a:off x="351630" y="159572"/>
            <a:ext cx="5444130" cy="538609"/>
          </a:xfrm>
          <a:prstGeom prst="rect">
            <a:avLst/>
          </a:prstGeom>
          <a:noFill/>
        </p:spPr>
        <p:txBody>
          <a:bodyPr wrap="square" rtlCol="0">
            <a:spAutoFit/>
          </a:bodyPr>
          <a:lstStyle/>
          <a:p>
            <a:r>
              <a:rPr lang="en-US" b="1" dirty="0">
                <a:solidFill>
                  <a:schemeClr val="bg1"/>
                </a:solidFill>
                <a:latin typeface="Arial"/>
                <a:cs typeface="Arial"/>
              </a:rPr>
              <a:t>Scale Devices:</a:t>
            </a:r>
          </a:p>
        </p:txBody>
      </p:sp>
      <p:sp>
        <p:nvSpPr>
          <p:cNvPr id="4" name="TextBox 3"/>
          <p:cNvSpPr txBox="1"/>
          <p:nvPr/>
        </p:nvSpPr>
        <p:spPr>
          <a:xfrm>
            <a:off x="351630" y="1221496"/>
            <a:ext cx="5444130" cy="538609"/>
          </a:xfrm>
          <a:prstGeom prst="rect">
            <a:avLst/>
          </a:prstGeom>
          <a:noFill/>
        </p:spPr>
        <p:txBody>
          <a:bodyPr wrap="square" rtlCol="0">
            <a:spAutoFit/>
          </a:bodyPr>
          <a:lstStyle/>
          <a:p>
            <a:r>
              <a:rPr lang="en-US" dirty="0" smtClean="0">
                <a:latin typeface="Arial"/>
                <a:cs typeface="Arial"/>
              </a:rPr>
              <a:t>Apple iPhones</a:t>
            </a:r>
            <a:endParaRPr lang="en-US" dirty="0">
              <a:latin typeface="Arial"/>
              <a:cs typeface="Arial"/>
            </a:endParaRPr>
          </a:p>
        </p:txBody>
      </p:sp>
      <p:sp>
        <p:nvSpPr>
          <p:cNvPr id="5" name="TextBox 4"/>
          <p:cNvSpPr txBox="1"/>
          <p:nvPr/>
        </p:nvSpPr>
        <p:spPr>
          <a:xfrm>
            <a:off x="1036067" y="1879220"/>
            <a:ext cx="2207620" cy="538609"/>
          </a:xfrm>
          <a:prstGeom prst="rect">
            <a:avLst/>
          </a:prstGeom>
          <a:noFill/>
        </p:spPr>
        <p:txBody>
          <a:bodyPr wrap="square" rtlCol="0">
            <a:spAutoFit/>
          </a:bodyPr>
          <a:lstStyle/>
          <a:p>
            <a:r>
              <a:rPr lang="en-US" dirty="0" smtClean="0">
                <a:latin typeface="Arial"/>
                <a:cs typeface="Arial"/>
              </a:rPr>
              <a:t>iPhone 4S</a:t>
            </a:r>
            <a:endParaRPr lang="en-US" dirty="0">
              <a:latin typeface="Arial"/>
              <a:cs typeface="Arial"/>
            </a:endParaRPr>
          </a:p>
        </p:txBody>
      </p:sp>
      <p:sp>
        <p:nvSpPr>
          <p:cNvPr id="6" name="TextBox 5"/>
          <p:cNvSpPr txBox="1"/>
          <p:nvPr/>
        </p:nvSpPr>
        <p:spPr>
          <a:xfrm>
            <a:off x="4157552" y="1879220"/>
            <a:ext cx="1832110" cy="538609"/>
          </a:xfrm>
          <a:prstGeom prst="rect">
            <a:avLst/>
          </a:prstGeom>
          <a:noFill/>
        </p:spPr>
        <p:txBody>
          <a:bodyPr wrap="square" rtlCol="0">
            <a:spAutoFit/>
          </a:bodyPr>
          <a:lstStyle/>
          <a:p>
            <a:r>
              <a:rPr lang="en-US" dirty="0" smtClean="0">
                <a:latin typeface="Arial"/>
                <a:cs typeface="Arial"/>
              </a:rPr>
              <a:t>iPhone 5</a:t>
            </a:r>
            <a:endParaRPr lang="en-US" dirty="0">
              <a:latin typeface="Arial"/>
              <a:cs typeface="Arial"/>
            </a:endParaRPr>
          </a:p>
        </p:txBody>
      </p:sp>
      <p:sp>
        <p:nvSpPr>
          <p:cNvPr id="7" name="TextBox 6"/>
          <p:cNvSpPr txBox="1"/>
          <p:nvPr/>
        </p:nvSpPr>
        <p:spPr>
          <a:xfrm>
            <a:off x="7553641" y="1879220"/>
            <a:ext cx="1714029" cy="538609"/>
          </a:xfrm>
          <a:prstGeom prst="rect">
            <a:avLst/>
          </a:prstGeom>
          <a:noFill/>
        </p:spPr>
        <p:txBody>
          <a:bodyPr wrap="square" rtlCol="0">
            <a:spAutoFit/>
          </a:bodyPr>
          <a:lstStyle/>
          <a:p>
            <a:r>
              <a:rPr lang="en-US" dirty="0" smtClean="0">
                <a:latin typeface="Arial"/>
                <a:cs typeface="Arial"/>
              </a:rPr>
              <a:t>iPhon</a:t>
            </a:r>
            <a:r>
              <a:rPr lang="en-US" dirty="0" smtClean="0">
                <a:latin typeface="Arial"/>
                <a:cs typeface="Arial"/>
              </a:rPr>
              <a:t>e 6</a:t>
            </a:r>
            <a:endParaRPr lang="en-US" dirty="0">
              <a:latin typeface="Arial"/>
              <a:cs typeface="Arial"/>
            </a:endParaRPr>
          </a:p>
        </p:txBody>
      </p:sp>
      <p:sp>
        <p:nvSpPr>
          <p:cNvPr id="8" name="TextBox 7"/>
          <p:cNvSpPr txBox="1"/>
          <p:nvPr/>
        </p:nvSpPr>
        <p:spPr>
          <a:xfrm>
            <a:off x="11138509" y="1879220"/>
            <a:ext cx="3237361" cy="538609"/>
          </a:xfrm>
          <a:prstGeom prst="rect">
            <a:avLst/>
          </a:prstGeom>
          <a:noFill/>
        </p:spPr>
        <p:txBody>
          <a:bodyPr wrap="square" rtlCol="0">
            <a:spAutoFit/>
          </a:bodyPr>
          <a:lstStyle/>
          <a:p>
            <a:r>
              <a:rPr lang="en-US" dirty="0" smtClean="0">
                <a:latin typeface="Arial"/>
                <a:cs typeface="Arial"/>
              </a:rPr>
              <a:t>i</a:t>
            </a:r>
            <a:r>
              <a:rPr lang="en-US" dirty="0" smtClean="0">
                <a:latin typeface="Arial"/>
                <a:cs typeface="Arial"/>
              </a:rPr>
              <a:t>Phone 6 Plus</a:t>
            </a:r>
            <a:endParaRPr lang="en-US" dirty="0">
              <a:latin typeface="Arial"/>
              <a:cs typeface="Arial"/>
            </a:endParaRPr>
          </a:p>
        </p:txBody>
      </p:sp>
      <p:pic>
        <p:nvPicPr>
          <p:cNvPr id="104" name="Picture 103" descr="iphon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434" y="2416727"/>
            <a:ext cx="12898491" cy="5589245"/>
          </a:xfrm>
          <a:prstGeom prst="rect">
            <a:avLst/>
          </a:prstGeom>
        </p:spPr>
      </p:pic>
      <p:grpSp>
        <p:nvGrpSpPr>
          <p:cNvPr id="58" name="Group 57"/>
          <p:cNvGrpSpPr/>
          <p:nvPr/>
        </p:nvGrpSpPr>
        <p:grpSpPr>
          <a:xfrm>
            <a:off x="12244803" y="2915874"/>
            <a:ext cx="564570" cy="532737"/>
            <a:chOff x="5554793" y="3226076"/>
            <a:chExt cx="564570" cy="532737"/>
          </a:xfrm>
        </p:grpSpPr>
        <p:sp>
          <p:nvSpPr>
            <p:cNvPr id="101"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2" name="TextBox 101"/>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59" name="Group 58"/>
          <p:cNvGrpSpPr/>
          <p:nvPr/>
        </p:nvGrpSpPr>
        <p:grpSpPr>
          <a:xfrm>
            <a:off x="12242166" y="3531286"/>
            <a:ext cx="564570" cy="450668"/>
            <a:chOff x="5552156" y="3841488"/>
            <a:chExt cx="564570" cy="450668"/>
          </a:xfrm>
        </p:grpSpPr>
        <p:sp>
          <p:nvSpPr>
            <p:cNvPr id="99"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0" name="TextBox 99"/>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60" name="Group 59"/>
          <p:cNvGrpSpPr/>
          <p:nvPr/>
        </p:nvGrpSpPr>
        <p:grpSpPr>
          <a:xfrm>
            <a:off x="12355202" y="5109739"/>
            <a:ext cx="346418" cy="371224"/>
            <a:chOff x="5665192" y="5138476"/>
            <a:chExt cx="346418" cy="371224"/>
          </a:xfrm>
        </p:grpSpPr>
        <p:sp>
          <p:nvSpPr>
            <p:cNvPr id="97"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8" name="TextBox 97"/>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61" name="Group 60"/>
          <p:cNvGrpSpPr/>
          <p:nvPr/>
        </p:nvGrpSpPr>
        <p:grpSpPr>
          <a:xfrm>
            <a:off x="12185953" y="6469687"/>
            <a:ext cx="692835" cy="459932"/>
            <a:chOff x="5495943" y="6278744"/>
            <a:chExt cx="692835" cy="459932"/>
          </a:xfrm>
        </p:grpSpPr>
        <p:sp>
          <p:nvSpPr>
            <p:cNvPr id="95"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6" name="TextBox 95"/>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62" name="Group 61"/>
          <p:cNvGrpSpPr/>
          <p:nvPr/>
        </p:nvGrpSpPr>
        <p:grpSpPr>
          <a:xfrm>
            <a:off x="12158020" y="6977244"/>
            <a:ext cx="756617" cy="528195"/>
            <a:chOff x="5468010" y="6786301"/>
            <a:chExt cx="756617" cy="528195"/>
          </a:xfrm>
        </p:grpSpPr>
        <p:sp>
          <p:nvSpPr>
            <p:cNvPr id="93"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4" name="TextBox 93"/>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63" name="Group 62"/>
          <p:cNvGrpSpPr/>
          <p:nvPr/>
        </p:nvGrpSpPr>
        <p:grpSpPr>
          <a:xfrm>
            <a:off x="10824051" y="3512236"/>
            <a:ext cx="870862" cy="342900"/>
            <a:chOff x="4243881" y="3822438"/>
            <a:chExt cx="870862" cy="342900"/>
          </a:xfrm>
        </p:grpSpPr>
        <p:sp>
          <p:nvSpPr>
            <p:cNvPr id="91"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2" name="TextBox 91"/>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64" name="Group 63"/>
          <p:cNvGrpSpPr/>
          <p:nvPr/>
        </p:nvGrpSpPr>
        <p:grpSpPr>
          <a:xfrm>
            <a:off x="10603259" y="5090689"/>
            <a:ext cx="1015454" cy="276225"/>
            <a:chOff x="4023089" y="5119426"/>
            <a:chExt cx="1015454" cy="276225"/>
          </a:xfrm>
        </p:grpSpPr>
        <p:sp>
          <p:nvSpPr>
            <p:cNvPr id="89"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0" name="TextBox 89"/>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65" name="Group 64"/>
          <p:cNvGrpSpPr/>
          <p:nvPr/>
        </p:nvGrpSpPr>
        <p:grpSpPr>
          <a:xfrm>
            <a:off x="10685230" y="6596244"/>
            <a:ext cx="1000158" cy="333375"/>
            <a:chOff x="4105060" y="6405301"/>
            <a:chExt cx="1000158" cy="333375"/>
          </a:xfrm>
        </p:grpSpPr>
        <p:sp>
          <p:nvSpPr>
            <p:cNvPr id="87"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 name="TextBox 87"/>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66" name="Group 65"/>
          <p:cNvGrpSpPr/>
          <p:nvPr/>
        </p:nvGrpSpPr>
        <p:grpSpPr>
          <a:xfrm>
            <a:off x="10541645" y="6939144"/>
            <a:ext cx="1229468" cy="428625"/>
            <a:chOff x="3961475" y="6748201"/>
            <a:chExt cx="1229468" cy="428625"/>
          </a:xfrm>
        </p:grpSpPr>
        <p:sp>
          <p:nvSpPr>
            <p:cNvPr id="85"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6" name="TextBox 85"/>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67" name="Group 66"/>
          <p:cNvGrpSpPr/>
          <p:nvPr/>
        </p:nvGrpSpPr>
        <p:grpSpPr>
          <a:xfrm>
            <a:off x="13324723" y="3077136"/>
            <a:ext cx="1030773" cy="419100"/>
            <a:chOff x="6476818" y="3387338"/>
            <a:chExt cx="1030773" cy="419100"/>
          </a:xfrm>
        </p:grpSpPr>
        <p:sp>
          <p:nvSpPr>
            <p:cNvPr id="83"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4" name="TextBox 83"/>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68" name="Group 67"/>
          <p:cNvGrpSpPr/>
          <p:nvPr/>
        </p:nvGrpSpPr>
        <p:grpSpPr>
          <a:xfrm>
            <a:off x="13400923" y="3512236"/>
            <a:ext cx="865193" cy="342900"/>
            <a:chOff x="6553018" y="3822438"/>
            <a:chExt cx="865193" cy="342900"/>
          </a:xfrm>
        </p:grpSpPr>
        <p:sp>
          <p:nvSpPr>
            <p:cNvPr id="81"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2" name="TextBox 81"/>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69" name="Group 68"/>
          <p:cNvGrpSpPr/>
          <p:nvPr/>
        </p:nvGrpSpPr>
        <p:grpSpPr>
          <a:xfrm>
            <a:off x="13467598" y="5090689"/>
            <a:ext cx="1016671" cy="276225"/>
            <a:chOff x="6619693" y="5119426"/>
            <a:chExt cx="1016671" cy="276225"/>
          </a:xfrm>
        </p:grpSpPr>
        <p:sp>
          <p:nvSpPr>
            <p:cNvPr id="79"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0" name="TextBox 79"/>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70" name="Group 69"/>
          <p:cNvGrpSpPr/>
          <p:nvPr/>
        </p:nvGrpSpPr>
        <p:grpSpPr>
          <a:xfrm>
            <a:off x="13410448" y="6596244"/>
            <a:ext cx="983933" cy="333375"/>
            <a:chOff x="6562543" y="6405301"/>
            <a:chExt cx="983933" cy="333375"/>
          </a:xfrm>
        </p:grpSpPr>
        <p:sp>
          <p:nvSpPr>
            <p:cNvPr id="77"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8" name="TextBox 77"/>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71" name="Group 70"/>
          <p:cNvGrpSpPr/>
          <p:nvPr/>
        </p:nvGrpSpPr>
        <p:grpSpPr>
          <a:xfrm>
            <a:off x="13324723" y="6939144"/>
            <a:ext cx="1210604" cy="428625"/>
            <a:chOff x="6476818" y="6748201"/>
            <a:chExt cx="1210604" cy="428625"/>
          </a:xfrm>
        </p:grpSpPr>
        <p:sp>
          <p:nvSpPr>
            <p:cNvPr id="75"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6" name="TextBox 75"/>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72" name="Group 71"/>
          <p:cNvGrpSpPr/>
          <p:nvPr/>
        </p:nvGrpSpPr>
        <p:grpSpPr>
          <a:xfrm>
            <a:off x="10737310" y="3077136"/>
            <a:ext cx="1021103" cy="419100"/>
            <a:chOff x="4157140" y="3387338"/>
            <a:chExt cx="1021103" cy="419100"/>
          </a:xfrm>
        </p:grpSpPr>
        <p:sp>
          <p:nvSpPr>
            <p:cNvPr id="73" name="TextBox 72"/>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74"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p:cNvGrpSpPr/>
          <p:nvPr/>
        </p:nvGrpSpPr>
        <p:grpSpPr>
          <a:xfrm>
            <a:off x="8492855" y="2896183"/>
            <a:ext cx="564570" cy="532737"/>
            <a:chOff x="5554793" y="3226076"/>
            <a:chExt cx="564570" cy="532737"/>
          </a:xfrm>
        </p:grpSpPr>
        <p:sp>
          <p:nvSpPr>
            <p:cNvPr id="149"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0" name="TextBox 149"/>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107" name="Group 106"/>
          <p:cNvGrpSpPr/>
          <p:nvPr/>
        </p:nvGrpSpPr>
        <p:grpSpPr>
          <a:xfrm>
            <a:off x="8490218" y="3511595"/>
            <a:ext cx="564570" cy="450668"/>
            <a:chOff x="5552156" y="3841488"/>
            <a:chExt cx="564570" cy="450668"/>
          </a:xfrm>
        </p:grpSpPr>
        <p:sp>
          <p:nvSpPr>
            <p:cNvPr id="147"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8" name="TextBox 147"/>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108" name="Group 107"/>
          <p:cNvGrpSpPr/>
          <p:nvPr/>
        </p:nvGrpSpPr>
        <p:grpSpPr>
          <a:xfrm>
            <a:off x="8603254" y="4808583"/>
            <a:ext cx="346418" cy="371224"/>
            <a:chOff x="5665192" y="5138476"/>
            <a:chExt cx="346418" cy="371224"/>
          </a:xfrm>
        </p:grpSpPr>
        <p:sp>
          <p:nvSpPr>
            <p:cNvPr id="145"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6" name="TextBox 145"/>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109" name="Group 108"/>
          <p:cNvGrpSpPr/>
          <p:nvPr/>
        </p:nvGrpSpPr>
        <p:grpSpPr>
          <a:xfrm>
            <a:off x="8434005" y="5845876"/>
            <a:ext cx="692835" cy="459932"/>
            <a:chOff x="5495943" y="6278744"/>
            <a:chExt cx="692835" cy="459932"/>
          </a:xfrm>
        </p:grpSpPr>
        <p:sp>
          <p:nvSpPr>
            <p:cNvPr id="143"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4" name="TextBox 143"/>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110" name="Group 109"/>
          <p:cNvGrpSpPr/>
          <p:nvPr/>
        </p:nvGrpSpPr>
        <p:grpSpPr>
          <a:xfrm>
            <a:off x="8406072" y="6353433"/>
            <a:ext cx="756617" cy="528195"/>
            <a:chOff x="5468010" y="6786301"/>
            <a:chExt cx="756617" cy="528195"/>
          </a:xfrm>
        </p:grpSpPr>
        <p:sp>
          <p:nvSpPr>
            <p:cNvPr id="141"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2" name="TextBox 141"/>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111" name="Group 110"/>
          <p:cNvGrpSpPr/>
          <p:nvPr/>
        </p:nvGrpSpPr>
        <p:grpSpPr>
          <a:xfrm>
            <a:off x="7236863" y="3492545"/>
            <a:ext cx="870862" cy="342900"/>
            <a:chOff x="4243881" y="3822438"/>
            <a:chExt cx="870862" cy="342900"/>
          </a:xfrm>
        </p:grpSpPr>
        <p:sp>
          <p:nvSpPr>
            <p:cNvPr id="139"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0" name="TextBox 139"/>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12" name="Group 111"/>
          <p:cNvGrpSpPr/>
          <p:nvPr/>
        </p:nvGrpSpPr>
        <p:grpSpPr>
          <a:xfrm>
            <a:off x="7016071" y="4789533"/>
            <a:ext cx="1015454" cy="276225"/>
            <a:chOff x="4023089" y="5119426"/>
            <a:chExt cx="1015454" cy="276225"/>
          </a:xfrm>
        </p:grpSpPr>
        <p:sp>
          <p:nvSpPr>
            <p:cNvPr id="137"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8" name="TextBox 137"/>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13" name="Group 112"/>
          <p:cNvGrpSpPr/>
          <p:nvPr/>
        </p:nvGrpSpPr>
        <p:grpSpPr>
          <a:xfrm>
            <a:off x="7098042" y="5972433"/>
            <a:ext cx="1000158" cy="333375"/>
            <a:chOff x="4105060" y="6405301"/>
            <a:chExt cx="1000158" cy="333375"/>
          </a:xfrm>
        </p:grpSpPr>
        <p:sp>
          <p:nvSpPr>
            <p:cNvPr id="135"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6" name="TextBox 135"/>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14" name="Group 113"/>
          <p:cNvGrpSpPr/>
          <p:nvPr/>
        </p:nvGrpSpPr>
        <p:grpSpPr>
          <a:xfrm>
            <a:off x="6954457" y="6315333"/>
            <a:ext cx="1229468" cy="428625"/>
            <a:chOff x="3961475" y="6748201"/>
            <a:chExt cx="1229468" cy="428625"/>
          </a:xfrm>
        </p:grpSpPr>
        <p:sp>
          <p:nvSpPr>
            <p:cNvPr id="133"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4" name="TextBox 133"/>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15" name="Group 114"/>
          <p:cNvGrpSpPr/>
          <p:nvPr/>
        </p:nvGrpSpPr>
        <p:grpSpPr>
          <a:xfrm>
            <a:off x="9387420" y="3057445"/>
            <a:ext cx="1030773" cy="419100"/>
            <a:chOff x="6476818" y="3387338"/>
            <a:chExt cx="1030773" cy="419100"/>
          </a:xfrm>
        </p:grpSpPr>
        <p:sp>
          <p:nvSpPr>
            <p:cNvPr id="131"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2" name="TextBox 131"/>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116" name="Group 115"/>
          <p:cNvGrpSpPr/>
          <p:nvPr/>
        </p:nvGrpSpPr>
        <p:grpSpPr>
          <a:xfrm>
            <a:off x="9463620" y="3492545"/>
            <a:ext cx="865193" cy="342900"/>
            <a:chOff x="6553018" y="3822438"/>
            <a:chExt cx="865193" cy="342900"/>
          </a:xfrm>
        </p:grpSpPr>
        <p:sp>
          <p:nvSpPr>
            <p:cNvPr id="129"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0" name="TextBox 129"/>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17" name="Group 116"/>
          <p:cNvGrpSpPr/>
          <p:nvPr/>
        </p:nvGrpSpPr>
        <p:grpSpPr>
          <a:xfrm>
            <a:off x="9530295" y="4789533"/>
            <a:ext cx="1016671" cy="276225"/>
            <a:chOff x="6619693" y="5119426"/>
            <a:chExt cx="1016671" cy="276225"/>
          </a:xfrm>
        </p:grpSpPr>
        <p:sp>
          <p:nvSpPr>
            <p:cNvPr id="127"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8" name="TextBox 127"/>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18" name="Group 117"/>
          <p:cNvGrpSpPr/>
          <p:nvPr/>
        </p:nvGrpSpPr>
        <p:grpSpPr>
          <a:xfrm>
            <a:off x="9473145" y="5972433"/>
            <a:ext cx="983933" cy="333375"/>
            <a:chOff x="6562543" y="6405301"/>
            <a:chExt cx="983933" cy="333375"/>
          </a:xfrm>
        </p:grpSpPr>
        <p:sp>
          <p:nvSpPr>
            <p:cNvPr id="125"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6" name="TextBox 125"/>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19" name="Group 118"/>
          <p:cNvGrpSpPr/>
          <p:nvPr/>
        </p:nvGrpSpPr>
        <p:grpSpPr>
          <a:xfrm>
            <a:off x="9387420" y="6315333"/>
            <a:ext cx="1210604" cy="428625"/>
            <a:chOff x="6476818" y="6748201"/>
            <a:chExt cx="1210604" cy="428625"/>
          </a:xfrm>
        </p:grpSpPr>
        <p:sp>
          <p:nvSpPr>
            <p:cNvPr id="123"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4" name="TextBox 123"/>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20" name="Group 119"/>
          <p:cNvGrpSpPr/>
          <p:nvPr/>
        </p:nvGrpSpPr>
        <p:grpSpPr>
          <a:xfrm>
            <a:off x="7150122" y="3057445"/>
            <a:ext cx="1021103" cy="419100"/>
            <a:chOff x="4157140" y="3387338"/>
            <a:chExt cx="1021103" cy="419100"/>
          </a:xfrm>
        </p:grpSpPr>
        <p:sp>
          <p:nvSpPr>
            <p:cNvPr id="121" name="TextBox 120"/>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122"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nvGrpSpPr>
          <p:cNvPr id="152" name="Group 151"/>
          <p:cNvGrpSpPr/>
          <p:nvPr/>
        </p:nvGrpSpPr>
        <p:grpSpPr>
          <a:xfrm>
            <a:off x="5005166" y="2976138"/>
            <a:ext cx="564570" cy="532737"/>
            <a:chOff x="5554793" y="3226076"/>
            <a:chExt cx="564570" cy="532737"/>
          </a:xfrm>
        </p:grpSpPr>
        <p:sp>
          <p:nvSpPr>
            <p:cNvPr id="195"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6" name="TextBox 195"/>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153" name="Group 152"/>
          <p:cNvGrpSpPr/>
          <p:nvPr/>
        </p:nvGrpSpPr>
        <p:grpSpPr>
          <a:xfrm>
            <a:off x="5002529" y="3591550"/>
            <a:ext cx="564570" cy="450668"/>
            <a:chOff x="5552156" y="3841488"/>
            <a:chExt cx="564570" cy="450668"/>
          </a:xfrm>
        </p:grpSpPr>
        <p:sp>
          <p:nvSpPr>
            <p:cNvPr id="193"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4" name="TextBox 193"/>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154" name="Group 153"/>
          <p:cNvGrpSpPr/>
          <p:nvPr/>
        </p:nvGrpSpPr>
        <p:grpSpPr>
          <a:xfrm>
            <a:off x="5115565" y="4586478"/>
            <a:ext cx="346418" cy="371224"/>
            <a:chOff x="5665192" y="5138476"/>
            <a:chExt cx="346418" cy="371224"/>
          </a:xfrm>
        </p:grpSpPr>
        <p:sp>
          <p:nvSpPr>
            <p:cNvPr id="191"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2" name="TextBox 191"/>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155" name="Group 154"/>
          <p:cNvGrpSpPr/>
          <p:nvPr/>
        </p:nvGrpSpPr>
        <p:grpSpPr>
          <a:xfrm>
            <a:off x="4946316" y="5410976"/>
            <a:ext cx="692835" cy="459932"/>
            <a:chOff x="5495943" y="6278744"/>
            <a:chExt cx="692835" cy="459932"/>
          </a:xfrm>
        </p:grpSpPr>
        <p:sp>
          <p:nvSpPr>
            <p:cNvPr id="189"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0" name="TextBox 189"/>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156" name="Group 155"/>
          <p:cNvGrpSpPr/>
          <p:nvPr/>
        </p:nvGrpSpPr>
        <p:grpSpPr>
          <a:xfrm>
            <a:off x="4918383" y="5918533"/>
            <a:ext cx="756617" cy="528195"/>
            <a:chOff x="5468010" y="6786301"/>
            <a:chExt cx="756617" cy="528195"/>
          </a:xfrm>
        </p:grpSpPr>
        <p:sp>
          <p:nvSpPr>
            <p:cNvPr id="187"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8" name="TextBox 187"/>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157" name="Group 156"/>
          <p:cNvGrpSpPr/>
          <p:nvPr/>
        </p:nvGrpSpPr>
        <p:grpSpPr>
          <a:xfrm>
            <a:off x="3879609" y="3572500"/>
            <a:ext cx="870862" cy="342900"/>
            <a:chOff x="4243881" y="3822438"/>
            <a:chExt cx="870862" cy="342900"/>
          </a:xfrm>
        </p:grpSpPr>
        <p:sp>
          <p:nvSpPr>
            <p:cNvPr id="185"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6" name="TextBox 185"/>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58" name="Group 157"/>
          <p:cNvGrpSpPr/>
          <p:nvPr/>
        </p:nvGrpSpPr>
        <p:grpSpPr>
          <a:xfrm>
            <a:off x="3658817" y="4567428"/>
            <a:ext cx="1015454" cy="276225"/>
            <a:chOff x="4023089" y="5119426"/>
            <a:chExt cx="1015454" cy="276225"/>
          </a:xfrm>
        </p:grpSpPr>
        <p:sp>
          <p:nvSpPr>
            <p:cNvPr id="183"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4" name="TextBox 183"/>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59" name="Group 158"/>
          <p:cNvGrpSpPr/>
          <p:nvPr/>
        </p:nvGrpSpPr>
        <p:grpSpPr>
          <a:xfrm>
            <a:off x="3740788" y="5537533"/>
            <a:ext cx="1000158" cy="333375"/>
            <a:chOff x="4105060" y="6405301"/>
            <a:chExt cx="1000158" cy="333375"/>
          </a:xfrm>
        </p:grpSpPr>
        <p:sp>
          <p:nvSpPr>
            <p:cNvPr id="181"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2" name="TextBox 181"/>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60" name="Group 159"/>
          <p:cNvGrpSpPr/>
          <p:nvPr/>
        </p:nvGrpSpPr>
        <p:grpSpPr>
          <a:xfrm>
            <a:off x="3597203" y="5880433"/>
            <a:ext cx="1229468" cy="428625"/>
            <a:chOff x="3961475" y="6748201"/>
            <a:chExt cx="1229468" cy="428625"/>
          </a:xfrm>
        </p:grpSpPr>
        <p:sp>
          <p:nvSpPr>
            <p:cNvPr id="179"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0" name="TextBox 179"/>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61" name="Group 160"/>
          <p:cNvGrpSpPr/>
          <p:nvPr/>
        </p:nvGrpSpPr>
        <p:grpSpPr>
          <a:xfrm>
            <a:off x="5755566" y="3144265"/>
            <a:ext cx="1030773" cy="419100"/>
            <a:chOff x="6476818" y="3387338"/>
            <a:chExt cx="1030773" cy="419100"/>
          </a:xfrm>
        </p:grpSpPr>
        <p:sp>
          <p:nvSpPr>
            <p:cNvPr id="177"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8" name="TextBox 177"/>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162" name="Group 161"/>
          <p:cNvGrpSpPr/>
          <p:nvPr/>
        </p:nvGrpSpPr>
        <p:grpSpPr>
          <a:xfrm>
            <a:off x="5831766" y="3572500"/>
            <a:ext cx="865193" cy="342900"/>
            <a:chOff x="6553018" y="3822438"/>
            <a:chExt cx="865193" cy="342900"/>
          </a:xfrm>
        </p:grpSpPr>
        <p:sp>
          <p:nvSpPr>
            <p:cNvPr id="175"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6" name="TextBox 175"/>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163" name="Group 162"/>
          <p:cNvGrpSpPr/>
          <p:nvPr/>
        </p:nvGrpSpPr>
        <p:grpSpPr>
          <a:xfrm>
            <a:off x="5898441" y="4567428"/>
            <a:ext cx="1016671" cy="276225"/>
            <a:chOff x="6619693" y="5119426"/>
            <a:chExt cx="1016671" cy="276225"/>
          </a:xfrm>
        </p:grpSpPr>
        <p:sp>
          <p:nvSpPr>
            <p:cNvPr id="173"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4" name="TextBox 173"/>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164" name="Group 163"/>
          <p:cNvGrpSpPr/>
          <p:nvPr/>
        </p:nvGrpSpPr>
        <p:grpSpPr>
          <a:xfrm>
            <a:off x="5841291" y="5537533"/>
            <a:ext cx="983933" cy="333375"/>
            <a:chOff x="6562543" y="6405301"/>
            <a:chExt cx="983933" cy="333375"/>
          </a:xfrm>
        </p:grpSpPr>
        <p:sp>
          <p:nvSpPr>
            <p:cNvPr id="171"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2" name="TextBox 171"/>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165" name="Group 164"/>
          <p:cNvGrpSpPr/>
          <p:nvPr/>
        </p:nvGrpSpPr>
        <p:grpSpPr>
          <a:xfrm>
            <a:off x="5755566" y="5880433"/>
            <a:ext cx="1210604" cy="428625"/>
            <a:chOff x="6476818" y="6748201"/>
            <a:chExt cx="1210604" cy="428625"/>
          </a:xfrm>
        </p:grpSpPr>
        <p:sp>
          <p:nvSpPr>
            <p:cNvPr id="169"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0" name="TextBox 169"/>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166" name="Group 165"/>
          <p:cNvGrpSpPr/>
          <p:nvPr/>
        </p:nvGrpSpPr>
        <p:grpSpPr>
          <a:xfrm>
            <a:off x="3792868" y="3144265"/>
            <a:ext cx="1021103" cy="419100"/>
            <a:chOff x="4157140" y="3387338"/>
            <a:chExt cx="1021103" cy="419100"/>
          </a:xfrm>
        </p:grpSpPr>
        <p:sp>
          <p:nvSpPr>
            <p:cNvPr id="167" name="TextBox 166"/>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168"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nvGrpSpPr>
          <p:cNvPr id="197" name="Group 196"/>
          <p:cNvGrpSpPr/>
          <p:nvPr/>
        </p:nvGrpSpPr>
        <p:grpSpPr>
          <a:xfrm>
            <a:off x="1869260" y="3046162"/>
            <a:ext cx="564570" cy="532737"/>
            <a:chOff x="5554793" y="3226076"/>
            <a:chExt cx="564570" cy="532737"/>
          </a:xfrm>
        </p:grpSpPr>
        <p:sp>
          <p:nvSpPr>
            <p:cNvPr id="198"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9" name="TextBox 198"/>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200" name="Group 199"/>
          <p:cNvGrpSpPr/>
          <p:nvPr/>
        </p:nvGrpSpPr>
        <p:grpSpPr>
          <a:xfrm>
            <a:off x="1866623" y="3668439"/>
            <a:ext cx="564570" cy="450668"/>
            <a:chOff x="5552156" y="3841488"/>
            <a:chExt cx="564570" cy="450668"/>
          </a:xfrm>
        </p:grpSpPr>
        <p:sp>
          <p:nvSpPr>
            <p:cNvPr id="201"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2" name="TextBox 201"/>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203" name="Group 202"/>
          <p:cNvGrpSpPr/>
          <p:nvPr/>
        </p:nvGrpSpPr>
        <p:grpSpPr>
          <a:xfrm>
            <a:off x="1979659" y="4450563"/>
            <a:ext cx="346418" cy="371224"/>
            <a:chOff x="5665192" y="5138476"/>
            <a:chExt cx="346418" cy="371224"/>
          </a:xfrm>
        </p:grpSpPr>
        <p:sp>
          <p:nvSpPr>
            <p:cNvPr id="204"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5" name="TextBox 204"/>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206" name="Group 205"/>
          <p:cNvGrpSpPr/>
          <p:nvPr/>
        </p:nvGrpSpPr>
        <p:grpSpPr>
          <a:xfrm>
            <a:off x="1810410" y="4986720"/>
            <a:ext cx="692835" cy="459932"/>
            <a:chOff x="5495943" y="6278744"/>
            <a:chExt cx="692835" cy="459932"/>
          </a:xfrm>
        </p:grpSpPr>
        <p:sp>
          <p:nvSpPr>
            <p:cNvPr id="207"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8" name="TextBox 207"/>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209" name="Group 208"/>
          <p:cNvGrpSpPr/>
          <p:nvPr/>
        </p:nvGrpSpPr>
        <p:grpSpPr>
          <a:xfrm>
            <a:off x="1782477" y="5494277"/>
            <a:ext cx="756617" cy="528195"/>
            <a:chOff x="5468010" y="6786301"/>
            <a:chExt cx="756617" cy="528195"/>
          </a:xfrm>
        </p:grpSpPr>
        <p:sp>
          <p:nvSpPr>
            <p:cNvPr id="210"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11" name="TextBox 210"/>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212" name="Group 211"/>
          <p:cNvGrpSpPr/>
          <p:nvPr/>
        </p:nvGrpSpPr>
        <p:grpSpPr>
          <a:xfrm>
            <a:off x="743703" y="3649389"/>
            <a:ext cx="870862" cy="342900"/>
            <a:chOff x="4243881" y="3822438"/>
            <a:chExt cx="870862" cy="342900"/>
          </a:xfrm>
        </p:grpSpPr>
        <p:sp>
          <p:nvSpPr>
            <p:cNvPr id="213"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14" name="TextBox 213"/>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215" name="Group 214"/>
          <p:cNvGrpSpPr/>
          <p:nvPr/>
        </p:nvGrpSpPr>
        <p:grpSpPr>
          <a:xfrm>
            <a:off x="522911" y="4431513"/>
            <a:ext cx="1015454" cy="276225"/>
            <a:chOff x="4023089" y="5119426"/>
            <a:chExt cx="1015454" cy="276225"/>
          </a:xfrm>
        </p:grpSpPr>
        <p:sp>
          <p:nvSpPr>
            <p:cNvPr id="216"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17" name="TextBox 216"/>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218" name="Group 217"/>
          <p:cNvGrpSpPr/>
          <p:nvPr/>
        </p:nvGrpSpPr>
        <p:grpSpPr>
          <a:xfrm>
            <a:off x="604882" y="5113277"/>
            <a:ext cx="1000158" cy="333375"/>
            <a:chOff x="4105060" y="6405301"/>
            <a:chExt cx="1000158" cy="333375"/>
          </a:xfrm>
        </p:grpSpPr>
        <p:sp>
          <p:nvSpPr>
            <p:cNvPr id="219"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20" name="TextBox 219"/>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221" name="Group 220"/>
          <p:cNvGrpSpPr/>
          <p:nvPr/>
        </p:nvGrpSpPr>
        <p:grpSpPr>
          <a:xfrm>
            <a:off x="461297" y="5456177"/>
            <a:ext cx="1229468" cy="428625"/>
            <a:chOff x="3961475" y="6748201"/>
            <a:chExt cx="1229468" cy="428625"/>
          </a:xfrm>
        </p:grpSpPr>
        <p:sp>
          <p:nvSpPr>
            <p:cNvPr id="222"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23" name="TextBox 222"/>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224" name="Group 223"/>
          <p:cNvGrpSpPr/>
          <p:nvPr/>
        </p:nvGrpSpPr>
        <p:grpSpPr>
          <a:xfrm>
            <a:off x="2619660" y="3214289"/>
            <a:ext cx="1030773" cy="419100"/>
            <a:chOff x="6476818" y="3387338"/>
            <a:chExt cx="1030773" cy="419100"/>
          </a:xfrm>
        </p:grpSpPr>
        <p:sp>
          <p:nvSpPr>
            <p:cNvPr id="225"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26" name="TextBox 225"/>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227" name="Group 226"/>
          <p:cNvGrpSpPr/>
          <p:nvPr/>
        </p:nvGrpSpPr>
        <p:grpSpPr>
          <a:xfrm>
            <a:off x="2695860" y="3649389"/>
            <a:ext cx="865193" cy="342900"/>
            <a:chOff x="6553018" y="3822438"/>
            <a:chExt cx="865193" cy="342900"/>
          </a:xfrm>
        </p:grpSpPr>
        <p:sp>
          <p:nvSpPr>
            <p:cNvPr id="228"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29" name="TextBox 228"/>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230" name="Group 229"/>
          <p:cNvGrpSpPr/>
          <p:nvPr/>
        </p:nvGrpSpPr>
        <p:grpSpPr>
          <a:xfrm>
            <a:off x="2762535" y="4431513"/>
            <a:ext cx="1016671" cy="276225"/>
            <a:chOff x="6619693" y="5119426"/>
            <a:chExt cx="1016671" cy="276225"/>
          </a:xfrm>
        </p:grpSpPr>
        <p:sp>
          <p:nvSpPr>
            <p:cNvPr id="231"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32" name="TextBox 231"/>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233" name="Group 232"/>
          <p:cNvGrpSpPr/>
          <p:nvPr/>
        </p:nvGrpSpPr>
        <p:grpSpPr>
          <a:xfrm>
            <a:off x="2705385" y="5113277"/>
            <a:ext cx="983933" cy="333375"/>
            <a:chOff x="6562543" y="6405301"/>
            <a:chExt cx="983933" cy="333375"/>
          </a:xfrm>
        </p:grpSpPr>
        <p:sp>
          <p:nvSpPr>
            <p:cNvPr id="234"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35" name="TextBox 234"/>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236" name="Group 235"/>
          <p:cNvGrpSpPr/>
          <p:nvPr/>
        </p:nvGrpSpPr>
        <p:grpSpPr>
          <a:xfrm>
            <a:off x="2619660" y="5456177"/>
            <a:ext cx="1210604" cy="428625"/>
            <a:chOff x="6476818" y="6748201"/>
            <a:chExt cx="1210604" cy="428625"/>
          </a:xfrm>
        </p:grpSpPr>
        <p:sp>
          <p:nvSpPr>
            <p:cNvPr id="237"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38" name="TextBox 237"/>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239" name="Group 238"/>
          <p:cNvGrpSpPr/>
          <p:nvPr/>
        </p:nvGrpSpPr>
        <p:grpSpPr>
          <a:xfrm>
            <a:off x="656962" y="3214289"/>
            <a:ext cx="1021103" cy="419100"/>
            <a:chOff x="4157140" y="3387338"/>
            <a:chExt cx="1021103" cy="419100"/>
          </a:xfrm>
        </p:grpSpPr>
        <p:sp>
          <p:nvSpPr>
            <p:cNvPr id="240" name="TextBox 239"/>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241"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04151769"/>
      </p:ext>
    </p:extLst>
  </p:cSld>
  <p:clrMapOvr>
    <a:masterClrMapping/>
  </p:clrMapOvr>
  <mc:AlternateContent xmlns:mc="http://schemas.openxmlformats.org/markup-compatibility/2006" xmlns:p14="http://schemas.microsoft.com/office/powerpoint/2010/main">
    <mc:Choice Requires="p14">
      <p:transition p14:dur="400" advTm="7477">
        <p:fade/>
      </p:transition>
    </mc:Choice>
    <mc:Fallback xmlns="">
      <p:transition xmlns:p14="http://schemas.microsoft.com/office/powerpoint/2010/main" advTm="7477">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4263042" y="2499971"/>
            <a:ext cx="7078062" cy="5319917"/>
            <a:chOff x="5400675" y="3075781"/>
            <a:chExt cx="2143125" cy="3811588"/>
          </a:xfrm>
        </p:grpSpPr>
        <p:sp>
          <p:nvSpPr>
            <p:cNvPr id="5" name="Freeform 157"/>
            <p:cNvSpPr>
              <a:spLocks/>
            </p:cNvSpPr>
            <p:nvPr/>
          </p:nvSpPr>
          <p:spPr bwMode="auto">
            <a:xfrm>
              <a:off x="5400675" y="3075781"/>
              <a:ext cx="2143125" cy="3811588"/>
            </a:xfrm>
            <a:custGeom>
              <a:avLst/>
              <a:gdLst>
                <a:gd name="T0" fmla="*/ 225 w 225"/>
                <a:gd name="T1" fmla="*/ 333 h 400"/>
                <a:gd name="T2" fmla="*/ 224 w 225"/>
                <a:gd name="T3" fmla="*/ 59 h 400"/>
                <a:gd name="T4" fmla="*/ 192 w 225"/>
                <a:gd name="T5" fmla="*/ 38 h 400"/>
                <a:gd name="T6" fmla="*/ 163 w 225"/>
                <a:gd name="T7" fmla="*/ 0 h 400"/>
                <a:gd name="T8" fmla="*/ 150 w 225"/>
                <a:gd name="T9" fmla="*/ 0 h 400"/>
                <a:gd name="T10" fmla="*/ 112 w 225"/>
                <a:gd name="T11" fmla="*/ 0 h 400"/>
                <a:gd name="T12" fmla="*/ 111 w 225"/>
                <a:gd name="T13" fmla="*/ 0 h 400"/>
                <a:gd name="T14" fmla="*/ 73 w 225"/>
                <a:gd name="T15" fmla="*/ 0 h 400"/>
                <a:gd name="T16" fmla="*/ 60 w 225"/>
                <a:gd name="T17" fmla="*/ 0 h 400"/>
                <a:gd name="T18" fmla="*/ 31 w 225"/>
                <a:gd name="T19" fmla="*/ 38 h 400"/>
                <a:gd name="T20" fmla="*/ 0 w 225"/>
                <a:gd name="T21" fmla="*/ 58 h 400"/>
                <a:gd name="T22" fmla="*/ 0 w 225"/>
                <a:gd name="T23" fmla="*/ 334 h 400"/>
                <a:gd name="T24" fmla="*/ 13 w 225"/>
                <a:gd name="T25" fmla="*/ 341 h 400"/>
                <a:gd name="T26" fmla="*/ 31 w 225"/>
                <a:gd name="T27" fmla="*/ 364 h 400"/>
                <a:gd name="T28" fmla="*/ 52 w 225"/>
                <a:gd name="T29" fmla="*/ 376 h 400"/>
                <a:gd name="T30" fmla="*/ 72 w 225"/>
                <a:gd name="T31" fmla="*/ 400 h 400"/>
                <a:gd name="T32" fmla="*/ 111 w 225"/>
                <a:gd name="T33" fmla="*/ 400 h 400"/>
                <a:gd name="T34" fmla="*/ 112 w 225"/>
                <a:gd name="T35" fmla="*/ 400 h 400"/>
                <a:gd name="T36" fmla="*/ 151 w 225"/>
                <a:gd name="T37" fmla="*/ 400 h 400"/>
                <a:gd name="T38" fmla="*/ 171 w 225"/>
                <a:gd name="T39" fmla="*/ 376 h 400"/>
                <a:gd name="T40" fmla="*/ 192 w 225"/>
                <a:gd name="T41" fmla="*/ 364 h 400"/>
                <a:gd name="T42" fmla="*/ 210 w 225"/>
                <a:gd name="T43" fmla="*/ 341 h 400"/>
                <a:gd name="T44" fmla="*/ 225 w 225"/>
                <a:gd name="T4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400">
                  <a:moveTo>
                    <a:pt x="225" y="333"/>
                  </a:moveTo>
                  <a:cubicBezTo>
                    <a:pt x="224" y="59"/>
                    <a:pt x="224" y="59"/>
                    <a:pt x="224" y="59"/>
                  </a:cubicBezTo>
                  <a:cubicBezTo>
                    <a:pt x="217" y="50"/>
                    <a:pt x="206" y="44"/>
                    <a:pt x="192" y="38"/>
                  </a:cubicBezTo>
                  <a:cubicBezTo>
                    <a:pt x="177" y="30"/>
                    <a:pt x="166" y="19"/>
                    <a:pt x="163" y="0"/>
                  </a:cubicBezTo>
                  <a:cubicBezTo>
                    <a:pt x="150" y="0"/>
                    <a:pt x="150" y="0"/>
                    <a:pt x="150" y="0"/>
                  </a:cubicBezTo>
                  <a:cubicBezTo>
                    <a:pt x="112" y="0"/>
                    <a:pt x="112" y="0"/>
                    <a:pt x="112" y="0"/>
                  </a:cubicBezTo>
                  <a:cubicBezTo>
                    <a:pt x="111" y="0"/>
                    <a:pt x="111" y="0"/>
                    <a:pt x="111" y="0"/>
                  </a:cubicBezTo>
                  <a:cubicBezTo>
                    <a:pt x="73" y="0"/>
                    <a:pt x="73" y="0"/>
                    <a:pt x="73" y="0"/>
                  </a:cubicBezTo>
                  <a:cubicBezTo>
                    <a:pt x="60" y="0"/>
                    <a:pt x="60" y="0"/>
                    <a:pt x="60" y="0"/>
                  </a:cubicBezTo>
                  <a:cubicBezTo>
                    <a:pt x="57" y="19"/>
                    <a:pt x="46" y="30"/>
                    <a:pt x="31" y="38"/>
                  </a:cubicBezTo>
                  <a:cubicBezTo>
                    <a:pt x="17" y="44"/>
                    <a:pt x="8" y="49"/>
                    <a:pt x="0" y="58"/>
                  </a:cubicBezTo>
                  <a:cubicBezTo>
                    <a:pt x="0" y="334"/>
                    <a:pt x="0" y="334"/>
                    <a:pt x="0" y="334"/>
                  </a:cubicBezTo>
                  <a:cubicBezTo>
                    <a:pt x="3" y="335"/>
                    <a:pt x="9" y="338"/>
                    <a:pt x="13" y="341"/>
                  </a:cubicBezTo>
                  <a:cubicBezTo>
                    <a:pt x="18" y="345"/>
                    <a:pt x="19" y="355"/>
                    <a:pt x="31" y="364"/>
                  </a:cubicBezTo>
                  <a:cubicBezTo>
                    <a:pt x="43" y="372"/>
                    <a:pt x="44" y="370"/>
                    <a:pt x="52" y="376"/>
                  </a:cubicBezTo>
                  <a:cubicBezTo>
                    <a:pt x="59" y="381"/>
                    <a:pt x="70" y="394"/>
                    <a:pt x="72" y="400"/>
                  </a:cubicBezTo>
                  <a:cubicBezTo>
                    <a:pt x="111" y="400"/>
                    <a:pt x="111" y="400"/>
                    <a:pt x="111" y="400"/>
                  </a:cubicBezTo>
                  <a:cubicBezTo>
                    <a:pt x="112" y="400"/>
                    <a:pt x="112" y="400"/>
                    <a:pt x="112" y="400"/>
                  </a:cubicBezTo>
                  <a:cubicBezTo>
                    <a:pt x="151" y="400"/>
                    <a:pt x="151" y="400"/>
                    <a:pt x="151" y="400"/>
                  </a:cubicBezTo>
                  <a:cubicBezTo>
                    <a:pt x="153" y="394"/>
                    <a:pt x="163" y="381"/>
                    <a:pt x="171" y="376"/>
                  </a:cubicBezTo>
                  <a:cubicBezTo>
                    <a:pt x="179" y="370"/>
                    <a:pt x="180" y="372"/>
                    <a:pt x="192" y="364"/>
                  </a:cubicBezTo>
                  <a:cubicBezTo>
                    <a:pt x="204" y="355"/>
                    <a:pt x="205" y="345"/>
                    <a:pt x="210" y="341"/>
                  </a:cubicBezTo>
                  <a:cubicBezTo>
                    <a:pt x="214" y="338"/>
                    <a:pt x="222" y="334"/>
                    <a:pt x="225" y="333"/>
                  </a:cubicBezTo>
                </a:path>
              </a:pathLst>
            </a:custGeom>
            <a:solidFill>
              <a:srgbClr val="F6F6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58"/>
            <p:cNvSpPr>
              <a:spLocks/>
            </p:cNvSpPr>
            <p:nvPr/>
          </p:nvSpPr>
          <p:spPr bwMode="auto">
            <a:xfrm>
              <a:off x="5400675" y="3171031"/>
              <a:ext cx="2143125" cy="3611563"/>
            </a:xfrm>
            <a:custGeom>
              <a:avLst/>
              <a:gdLst>
                <a:gd name="T0" fmla="*/ 225 w 225"/>
                <a:gd name="T1" fmla="*/ 62 h 379"/>
                <a:gd name="T2" fmla="*/ 202 w 225"/>
                <a:gd name="T3" fmla="*/ 44 h 379"/>
                <a:gd name="T4" fmla="*/ 169 w 225"/>
                <a:gd name="T5" fmla="*/ 26 h 379"/>
                <a:gd name="T6" fmla="*/ 135 w 225"/>
                <a:gd name="T7" fmla="*/ 4 h 379"/>
                <a:gd name="T8" fmla="*/ 112 w 225"/>
                <a:gd name="T9" fmla="*/ 0 h 379"/>
                <a:gd name="T10" fmla="*/ 89 w 225"/>
                <a:gd name="T11" fmla="*/ 4 h 379"/>
                <a:gd name="T12" fmla="*/ 55 w 225"/>
                <a:gd name="T13" fmla="*/ 26 h 379"/>
                <a:gd name="T14" fmla="*/ 22 w 225"/>
                <a:gd name="T15" fmla="*/ 44 h 379"/>
                <a:gd name="T16" fmla="*/ 0 w 225"/>
                <a:gd name="T17" fmla="*/ 62 h 379"/>
                <a:gd name="T18" fmla="*/ 0 w 225"/>
                <a:gd name="T19" fmla="*/ 67 h 379"/>
                <a:gd name="T20" fmla="*/ 0 w 225"/>
                <a:gd name="T21" fmla="*/ 67 h 379"/>
                <a:gd name="T22" fmla="*/ 0 w 225"/>
                <a:gd name="T23" fmla="*/ 316 h 379"/>
                <a:gd name="T24" fmla="*/ 12 w 225"/>
                <a:gd name="T25" fmla="*/ 320 h 379"/>
                <a:gd name="T26" fmla="*/ 36 w 225"/>
                <a:gd name="T27" fmla="*/ 346 h 379"/>
                <a:gd name="T28" fmla="*/ 79 w 225"/>
                <a:gd name="T29" fmla="*/ 372 h 379"/>
                <a:gd name="T30" fmla="*/ 112 w 225"/>
                <a:gd name="T31" fmla="*/ 379 h 379"/>
                <a:gd name="T32" fmla="*/ 112 w 225"/>
                <a:gd name="T33" fmla="*/ 379 h 379"/>
                <a:gd name="T34" fmla="*/ 112 w 225"/>
                <a:gd name="T35" fmla="*/ 379 h 379"/>
                <a:gd name="T36" fmla="*/ 145 w 225"/>
                <a:gd name="T37" fmla="*/ 372 h 379"/>
                <a:gd name="T38" fmla="*/ 188 w 225"/>
                <a:gd name="T39" fmla="*/ 346 h 379"/>
                <a:gd name="T40" fmla="*/ 212 w 225"/>
                <a:gd name="T41" fmla="*/ 320 h 379"/>
                <a:gd name="T42" fmla="*/ 225 w 225"/>
                <a:gd name="T43" fmla="*/ 316 h 379"/>
                <a:gd name="T44" fmla="*/ 225 w 225"/>
                <a:gd name="T45"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79">
                  <a:moveTo>
                    <a:pt x="225" y="62"/>
                  </a:moveTo>
                  <a:cubicBezTo>
                    <a:pt x="225" y="62"/>
                    <a:pt x="212" y="49"/>
                    <a:pt x="202" y="44"/>
                  </a:cubicBezTo>
                  <a:cubicBezTo>
                    <a:pt x="192" y="39"/>
                    <a:pt x="178" y="32"/>
                    <a:pt x="169" y="26"/>
                  </a:cubicBezTo>
                  <a:cubicBezTo>
                    <a:pt x="160" y="19"/>
                    <a:pt x="145" y="7"/>
                    <a:pt x="135" y="4"/>
                  </a:cubicBezTo>
                  <a:cubicBezTo>
                    <a:pt x="125" y="1"/>
                    <a:pt x="122" y="0"/>
                    <a:pt x="112" y="0"/>
                  </a:cubicBezTo>
                  <a:cubicBezTo>
                    <a:pt x="102" y="0"/>
                    <a:pt x="97" y="1"/>
                    <a:pt x="89" y="4"/>
                  </a:cubicBezTo>
                  <a:cubicBezTo>
                    <a:pt x="79" y="7"/>
                    <a:pt x="64" y="19"/>
                    <a:pt x="55" y="26"/>
                  </a:cubicBezTo>
                  <a:cubicBezTo>
                    <a:pt x="46" y="32"/>
                    <a:pt x="32" y="39"/>
                    <a:pt x="22" y="44"/>
                  </a:cubicBezTo>
                  <a:cubicBezTo>
                    <a:pt x="12" y="49"/>
                    <a:pt x="0" y="62"/>
                    <a:pt x="0" y="62"/>
                  </a:cubicBezTo>
                  <a:cubicBezTo>
                    <a:pt x="0" y="67"/>
                    <a:pt x="0" y="67"/>
                    <a:pt x="0" y="67"/>
                  </a:cubicBezTo>
                  <a:cubicBezTo>
                    <a:pt x="0" y="67"/>
                    <a:pt x="0" y="67"/>
                    <a:pt x="0" y="67"/>
                  </a:cubicBezTo>
                  <a:cubicBezTo>
                    <a:pt x="0" y="316"/>
                    <a:pt x="0" y="316"/>
                    <a:pt x="0" y="316"/>
                  </a:cubicBezTo>
                  <a:cubicBezTo>
                    <a:pt x="0" y="316"/>
                    <a:pt x="2" y="315"/>
                    <a:pt x="12" y="320"/>
                  </a:cubicBezTo>
                  <a:cubicBezTo>
                    <a:pt x="22" y="325"/>
                    <a:pt x="27" y="339"/>
                    <a:pt x="36" y="346"/>
                  </a:cubicBezTo>
                  <a:cubicBezTo>
                    <a:pt x="45" y="352"/>
                    <a:pt x="69" y="369"/>
                    <a:pt x="79" y="372"/>
                  </a:cubicBezTo>
                  <a:cubicBezTo>
                    <a:pt x="87" y="375"/>
                    <a:pt x="102" y="379"/>
                    <a:pt x="112" y="379"/>
                  </a:cubicBezTo>
                  <a:cubicBezTo>
                    <a:pt x="112" y="379"/>
                    <a:pt x="112" y="379"/>
                    <a:pt x="112" y="379"/>
                  </a:cubicBezTo>
                  <a:cubicBezTo>
                    <a:pt x="112" y="379"/>
                    <a:pt x="112" y="379"/>
                    <a:pt x="112" y="379"/>
                  </a:cubicBezTo>
                  <a:cubicBezTo>
                    <a:pt x="122" y="379"/>
                    <a:pt x="137" y="375"/>
                    <a:pt x="145" y="372"/>
                  </a:cubicBezTo>
                  <a:cubicBezTo>
                    <a:pt x="155" y="369"/>
                    <a:pt x="180" y="352"/>
                    <a:pt x="188" y="346"/>
                  </a:cubicBezTo>
                  <a:cubicBezTo>
                    <a:pt x="197" y="339"/>
                    <a:pt x="202" y="325"/>
                    <a:pt x="212" y="320"/>
                  </a:cubicBezTo>
                  <a:cubicBezTo>
                    <a:pt x="222" y="315"/>
                    <a:pt x="225" y="316"/>
                    <a:pt x="225" y="316"/>
                  </a:cubicBezTo>
                  <a:lnTo>
                    <a:pt x="225" y="62"/>
                  </a:lnTo>
                  <a:close/>
                </a:path>
              </a:pathLst>
            </a:custGeom>
            <a:solidFill>
              <a:srgbClr val="EAED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59"/>
            <p:cNvSpPr>
              <a:spLocks/>
            </p:cNvSpPr>
            <p:nvPr/>
          </p:nvSpPr>
          <p:spPr bwMode="auto">
            <a:xfrm>
              <a:off x="5400675" y="3247231"/>
              <a:ext cx="2143125" cy="3402013"/>
            </a:xfrm>
            <a:custGeom>
              <a:avLst/>
              <a:gdLst>
                <a:gd name="T0" fmla="*/ 225 w 225"/>
                <a:gd name="T1" fmla="*/ 300 h 357"/>
                <a:gd name="T2" fmla="*/ 225 w 225"/>
                <a:gd name="T3" fmla="*/ 60 h 357"/>
                <a:gd name="T4" fmla="*/ 179 w 225"/>
                <a:gd name="T5" fmla="*/ 32 h 357"/>
                <a:gd name="T6" fmla="*/ 113 w 225"/>
                <a:gd name="T7" fmla="*/ 0 h 357"/>
                <a:gd name="T8" fmla="*/ 112 w 225"/>
                <a:gd name="T9" fmla="*/ 0 h 357"/>
                <a:gd name="T10" fmla="*/ 112 w 225"/>
                <a:gd name="T11" fmla="*/ 0 h 357"/>
                <a:gd name="T12" fmla="*/ 112 w 225"/>
                <a:gd name="T13" fmla="*/ 0 h 357"/>
                <a:gd name="T14" fmla="*/ 112 w 225"/>
                <a:gd name="T15" fmla="*/ 0 h 357"/>
                <a:gd name="T16" fmla="*/ 46 w 225"/>
                <a:gd name="T17" fmla="*/ 32 h 357"/>
                <a:gd name="T18" fmla="*/ 0 w 225"/>
                <a:gd name="T19" fmla="*/ 60 h 357"/>
                <a:gd name="T20" fmla="*/ 0 w 225"/>
                <a:gd name="T21" fmla="*/ 300 h 357"/>
                <a:gd name="T22" fmla="*/ 1 w 225"/>
                <a:gd name="T23" fmla="*/ 300 h 357"/>
                <a:gd name="T24" fmla="*/ 1 w 225"/>
                <a:gd name="T25" fmla="*/ 300 h 357"/>
                <a:gd name="T26" fmla="*/ 11 w 225"/>
                <a:gd name="T27" fmla="*/ 304 h 357"/>
                <a:gd name="T28" fmla="*/ 48 w 225"/>
                <a:gd name="T29" fmla="*/ 338 h 357"/>
                <a:gd name="T30" fmla="*/ 112 w 225"/>
                <a:gd name="T31" fmla="*/ 357 h 357"/>
                <a:gd name="T32" fmla="*/ 112 w 225"/>
                <a:gd name="T33" fmla="*/ 357 h 357"/>
                <a:gd name="T34" fmla="*/ 113 w 225"/>
                <a:gd name="T35" fmla="*/ 357 h 357"/>
                <a:gd name="T36" fmla="*/ 177 w 225"/>
                <a:gd name="T37" fmla="*/ 338 h 357"/>
                <a:gd name="T38" fmla="*/ 214 w 225"/>
                <a:gd name="T39" fmla="*/ 304 h 357"/>
                <a:gd name="T40" fmla="*/ 224 w 225"/>
                <a:gd name="T41" fmla="*/ 300 h 357"/>
                <a:gd name="T42" fmla="*/ 224 w 225"/>
                <a:gd name="T43" fmla="*/ 300 h 357"/>
                <a:gd name="T44" fmla="*/ 225 w 225"/>
                <a:gd name="T45" fmla="*/ 30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357">
                  <a:moveTo>
                    <a:pt x="225" y="300"/>
                  </a:moveTo>
                  <a:cubicBezTo>
                    <a:pt x="225" y="60"/>
                    <a:pt x="225" y="60"/>
                    <a:pt x="225" y="60"/>
                  </a:cubicBezTo>
                  <a:cubicBezTo>
                    <a:pt x="204" y="58"/>
                    <a:pt x="202" y="43"/>
                    <a:pt x="179" y="32"/>
                  </a:cubicBezTo>
                  <a:cubicBezTo>
                    <a:pt x="162" y="25"/>
                    <a:pt x="143" y="0"/>
                    <a:pt x="113" y="0"/>
                  </a:cubicBezTo>
                  <a:cubicBezTo>
                    <a:pt x="112" y="0"/>
                    <a:pt x="112" y="0"/>
                    <a:pt x="112" y="0"/>
                  </a:cubicBezTo>
                  <a:cubicBezTo>
                    <a:pt x="112" y="0"/>
                    <a:pt x="112" y="0"/>
                    <a:pt x="112" y="0"/>
                  </a:cubicBezTo>
                  <a:cubicBezTo>
                    <a:pt x="112" y="0"/>
                    <a:pt x="112" y="0"/>
                    <a:pt x="112" y="0"/>
                  </a:cubicBezTo>
                  <a:cubicBezTo>
                    <a:pt x="112" y="0"/>
                    <a:pt x="112" y="0"/>
                    <a:pt x="112" y="0"/>
                  </a:cubicBezTo>
                  <a:cubicBezTo>
                    <a:pt x="81" y="0"/>
                    <a:pt x="62" y="25"/>
                    <a:pt x="46" y="32"/>
                  </a:cubicBezTo>
                  <a:cubicBezTo>
                    <a:pt x="23" y="43"/>
                    <a:pt x="21" y="58"/>
                    <a:pt x="0" y="60"/>
                  </a:cubicBezTo>
                  <a:cubicBezTo>
                    <a:pt x="0" y="300"/>
                    <a:pt x="0" y="300"/>
                    <a:pt x="0" y="300"/>
                  </a:cubicBezTo>
                  <a:cubicBezTo>
                    <a:pt x="0" y="300"/>
                    <a:pt x="1" y="300"/>
                    <a:pt x="1" y="300"/>
                  </a:cubicBezTo>
                  <a:cubicBezTo>
                    <a:pt x="1" y="300"/>
                    <a:pt x="1" y="300"/>
                    <a:pt x="1" y="300"/>
                  </a:cubicBezTo>
                  <a:cubicBezTo>
                    <a:pt x="5" y="301"/>
                    <a:pt x="8" y="302"/>
                    <a:pt x="11" y="304"/>
                  </a:cubicBezTo>
                  <a:cubicBezTo>
                    <a:pt x="23" y="312"/>
                    <a:pt x="29" y="330"/>
                    <a:pt x="48" y="338"/>
                  </a:cubicBezTo>
                  <a:cubicBezTo>
                    <a:pt x="73" y="349"/>
                    <a:pt x="80" y="357"/>
                    <a:pt x="112" y="357"/>
                  </a:cubicBezTo>
                  <a:cubicBezTo>
                    <a:pt x="112" y="357"/>
                    <a:pt x="112" y="357"/>
                    <a:pt x="112" y="357"/>
                  </a:cubicBezTo>
                  <a:cubicBezTo>
                    <a:pt x="112" y="357"/>
                    <a:pt x="113" y="357"/>
                    <a:pt x="113" y="357"/>
                  </a:cubicBezTo>
                  <a:cubicBezTo>
                    <a:pt x="145" y="357"/>
                    <a:pt x="152" y="349"/>
                    <a:pt x="177" y="338"/>
                  </a:cubicBezTo>
                  <a:cubicBezTo>
                    <a:pt x="195" y="330"/>
                    <a:pt x="201" y="312"/>
                    <a:pt x="214" y="304"/>
                  </a:cubicBezTo>
                  <a:cubicBezTo>
                    <a:pt x="216" y="302"/>
                    <a:pt x="220" y="301"/>
                    <a:pt x="224" y="300"/>
                  </a:cubicBezTo>
                  <a:cubicBezTo>
                    <a:pt x="224" y="300"/>
                    <a:pt x="224" y="300"/>
                    <a:pt x="224" y="300"/>
                  </a:cubicBezTo>
                  <a:cubicBezTo>
                    <a:pt x="224" y="300"/>
                    <a:pt x="224" y="300"/>
                    <a:pt x="225" y="300"/>
                  </a:cubicBezTo>
                </a:path>
              </a:pathLst>
            </a:custGeom>
            <a:solidFill>
              <a:srgbClr val="E0E4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60"/>
            <p:cNvSpPr>
              <a:spLocks/>
            </p:cNvSpPr>
            <p:nvPr/>
          </p:nvSpPr>
          <p:spPr bwMode="auto">
            <a:xfrm>
              <a:off x="5400675" y="3409156"/>
              <a:ext cx="2143125" cy="3106738"/>
            </a:xfrm>
            <a:custGeom>
              <a:avLst/>
              <a:gdLst>
                <a:gd name="T0" fmla="*/ 225 w 225"/>
                <a:gd name="T1" fmla="*/ 278 h 326"/>
                <a:gd name="T2" fmla="*/ 225 w 225"/>
                <a:gd name="T3" fmla="*/ 50 h 326"/>
                <a:gd name="T4" fmla="*/ 186 w 225"/>
                <a:gd name="T5" fmla="*/ 29 h 326"/>
                <a:gd name="T6" fmla="*/ 112 w 225"/>
                <a:gd name="T7" fmla="*/ 0 h 326"/>
                <a:gd name="T8" fmla="*/ 112 w 225"/>
                <a:gd name="T9" fmla="*/ 0 h 326"/>
                <a:gd name="T10" fmla="*/ 111 w 225"/>
                <a:gd name="T11" fmla="*/ 0 h 326"/>
                <a:gd name="T12" fmla="*/ 37 w 225"/>
                <a:gd name="T13" fmla="*/ 29 h 326"/>
                <a:gd name="T14" fmla="*/ 0 w 225"/>
                <a:gd name="T15" fmla="*/ 50 h 326"/>
                <a:gd name="T16" fmla="*/ 0 w 225"/>
                <a:gd name="T17" fmla="*/ 278 h 326"/>
                <a:gd name="T18" fmla="*/ 1 w 225"/>
                <a:gd name="T19" fmla="*/ 279 h 326"/>
                <a:gd name="T20" fmla="*/ 1 w 225"/>
                <a:gd name="T21" fmla="*/ 279 h 326"/>
                <a:gd name="T22" fmla="*/ 11 w 225"/>
                <a:gd name="T23" fmla="*/ 282 h 326"/>
                <a:gd name="T24" fmla="*/ 51 w 225"/>
                <a:gd name="T25" fmla="*/ 313 h 326"/>
                <a:gd name="T26" fmla="*/ 110 w 225"/>
                <a:gd name="T27" fmla="*/ 326 h 326"/>
                <a:gd name="T28" fmla="*/ 111 w 225"/>
                <a:gd name="T29" fmla="*/ 326 h 326"/>
                <a:gd name="T30" fmla="*/ 112 w 225"/>
                <a:gd name="T31" fmla="*/ 326 h 326"/>
                <a:gd name="T32" fmla="*/ 113 w 225"/>
                <a:gd name="T33" fmla="*/ 326 h 326"/>
                <a:gd name="T34" fmla="*/ 113 w 225"/>
                <a:gd name="T35" fmla="*/ 326 h 326"/>
                <a:gd name="T36" fmla="*/ 172 w 225"/>
                <a:gd name="T37" fmla="*/ 313 h 326"/>
                <a:gd name="T38" fmla="*/ 212 w 225"/>
                <a:gd name="T39" fmla="*/ 282 h 326"/>
                <a:gd name="T40" fmla="*/ 222 w 225"/>
                <a:gd name="T41" fmla="*/ 279 h 326"/>
                <a:gd name="T42" fmla="*/ 225 w 225"/>
                <a:gd name="T43" fmla="*/ 27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 h="326">
                  <a:moveTo>
                    <a:pt x="225" y="278"/>
                  </a:moveTo>
                  <a:cubicBezTo>
                    <a:pt x="225" y="50"/>
                    <a:pt x="225" y="50"/>
                    <a:pt x="225" y="50"/>
                  </a:cubicBezTo>
                  <a:cubicBezTo>
                    <a:pt x="203" y="47"/>
                    <a:pt x="200" y="41"/>
                    <a:pt x="186" y="29"/>
                  </a:cubicBezTo>
                  <a:cubicBezTo>
                    <a:pt x="169" y="14"/>
                    <a:pt x="138" y="0"/>
                    <a:pt x="112" y="0"/>
                  </a:cubicBezTo>
                  <a:cubicBezTo>
                    <a:pt x="112" y="0"/>
                    <a:pt x="112" y="0"/>
                    <a:pt x="112" y="0"/>
                  </a:cubicBezTo>
                  <a:cubicBezTo>
                    <a:pt x="112" y="0"/>
                    <a:pt x="111" y="0"/>
                    <a:pt x="111" y="0"/>
                  </a:cubicBezTo>
                  <a:cubicBezTo>
                    <a:pt x="86" y="0"/>
                    <a:pt x="55" y="14"/>
                    <a:pt x="37" y="29"/>
                  </a:cubicBezTo>
                  <a:cubicBezTo>
                    <a:pt x="23" y="41"/>
                    <a:pt x="22" y="47"/>
                    <a:pt x="0" y="50"/>
                  </a:cubicBezTo>
                  <a:cubicBezTo>
                    <a:pt x="0" y="278"/>
                    <a:pt x="0" y="278"/>
                    <a:pt x="0" y="278"/>
                  </a:cubicBezTo>
                  <a:cubicBezTo>
                    <a:pt x="0" y="278"/>
                    <a:pt x="1" y="279"/>
                    <a:pt x="1" y="279"/>
                  </a:cubicBezTo>
                  <a:cubicBezTo>
                    <a:pt x="1" y="279"/>
                    <a:pt x="1" y="279"/>
                    <a:pt x="1" y="279"/>
                  </a:cubicBezTo>
                  <a:cubicBezTo>
                    <a:pt x="5" y="280"/>
                    <a:pt x="8" y="281"/>
                    <a:pt x="11" y="282"/>
                  </a:cubicBezTo>
                  <a:cubicBezTo>
                    <a:pt x="23" y="290"/>
                    <a:pt x="32" y="305"/>
                    <a:pt x="51" y="313"/>
                  </a:cubicBezTo>
                  <a:cubicBezTo>
                    <a:pt x="75" y="323"/>
                    <a:pt x="93" y="326"/>
                    <a:pt x="110" y="326"/>
                  </a:cubicBezTo>
                  <a:cubicBezTo>
                    <a:pt x="111" y="326"/>
                    <a:pt x="111" y="326"/>
                    <a:pt x="111" y="326"/>
                  </a:cubicBezTo>
                  <a:cubicBezTo>
                    <a:pt x="111" y="326"/>
                    <a:pt x="111" y="326"/>
                    <a:pt x="112" y="326"/>
                  </a:cubicBezTo>
                  <a:cubicBezTo>
                    <a:pt x="112" y="326"/>
                    <a:pt x="112" y="326"/>
                    <a:pt x="113" y="326"/>
                  </a:cubicBezTo>
                  <a:cubicBezTo>
                    <a:pt x="113" y="326"/>
                    <a:pt x="113" y="326"/>
                    <a:pt x="113" y="326"/>
                  </a:cubicBezTo>
                  <a:cubicBezTo>
                    <a:pt x="131" y="326"/>
                    <a:pt x="149" y="323"/>
                    <a:pt x="172" y="313"/>
                  </a:cubicBezTo>
                  <a:cubicBezTo>
                    <a:pt x="191" y="305"/>
                    <a:pt x="200" y="290"/>
                    <a:pt x="212" y="282"/>
                  </a:cubicBezTo>
                  <a:cubicBezTo>
                    <a:pt x="215" y="281"/>
                    <a:pt x="222" y="279"/>
                    <a:pt x="222" y="279"/>
                  </a:cubicBezTo>
                  <a:cubicBezTo>
                    <a:pt x="223" y="279"/>
                    <a:pt x="224" y="278"/>
                    <a:pt x="225" y="278"/>
                  </a:cubicBezTo>
                </a:path>
              </a:pathLst>
            </a:custGeom>
            <a:solidFill>
              <a:srgbClr val="D6D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61"/>
            <p:cNvSpPr>
              <a:spLocks/>
            </p:cNvSpPr>
            <p:nvPr/>
          </p:nvSpPr>
          <p:spPr bwMode="auto">
            <a:xfrm>
              <a:off x="5400675" y="3523456"/>
              <a:ext cx="2143125" cy="2887663"/>
            </a:xfrm>
            <a:custGeom>
              <a:avLst/>
              <a:gdLst>
                <a:gd name="T0" fmla="*/ 224 w 225"/>
                <a:gd name="T1" fmla="*/ 43 h 303"/>
                <a:gd name="T2" fmla="*/ 195 w 225"/>
                <a:gd name="T3" fmla="*/ 33 h 303"/>
                <a:gd name="T4" fmla="*/ 120 w 225"/>
                <a:gd name="T5" fmla="*/ 0 h 303"/>
                <a:gd name="T6" fmla="*/ 112 w 225"/>
                <a:gd name="T7" fmla="*/ 0 h 303"/>
                <a:gd name="T8" fmla="*/ 112 w 225"/>
                <a:gd name="T9" fmla="*/ 0 h 303"/>
                <a:gd name="T10" fmla="*/ 112 w 225"/>
                <a:gd name="T11" fmla="*/ 0 h 303"/>
                <a:gd name="T12" fmla="*/ 104 w 225"/>
                <a:gd name="T13" fmla="*/ 0 h 303"/>
                <a:gd name="T14" fmla="*/ 28 w 225"/>
                <a:gd name="T15" fmla="*/ 33 h 303"/>
                <a:gd name="T16" fmla="*/ 0 w 225"/>
                <a:gd name="T17" fmla="*/ 44 h 303"/>
                <a:gd name="T18" fmla="*/ 0 w 225"/>
                <a:gd name="T19" fmla="*/ 261 h 303"/>
                <a:gd name="T20" fmla="*/ 27 w 225"/>
                <a:gd name="T21" fmla="*/ 278 h 303"/>
                <a:gd name="T22" fmla="*/ 112 w 225"/>
                <a:gd name="T23" fmla="*/ 302 h 303"/>
                <a:gd name="T24" fmla="*/ 112 w 225"/>
                <a:gd name="T25" fmla="*/ 302 h 303"/>
                <a:gd name="T26" fmla="*/ 112 w 225"/>
                <a:gd name="T27" fmla="*/ 302 h 303"/>
                <a:gd name="T28" fmla="*/ 197 w 225"/>
                <a:gd name="T29" fmla="*/ 278 h 303"/>
                <a:gd name="T30" fmla="*/ 225 w 225"/>
                <a:gd name="T31" fmla="*/ 261 h 303"/>
                <a:gd name="T32" fmla="*/ 224 w 225"/>
                <a:gd name="T33" fmla="*/ 4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303">
                  <a:moveTo>
                    <a:pt x="224" y="43"/>
                  </a:moveTo>
                  <a:cubicBezTo>
                    <a:pt x="224" y="43"/>
                    <a:pt x="205" y="44"/>
                    <a:pt x="195" y="33"/>
                  </a:cubicBezTo>
                  <a:cubicBezTo>
                    <a:pt x="176" y="8"/>
                    <a:pt x="148" y="2"/>
                    <a:pt x="120" y="0"/>
                  </a:cubicBezTo>
                  <a:cubicBezTo>
                    <a:pt x="120" y="0"/>
                    <a:pt x="113" y="0"/>
                    <a:pt x="112" y="0"/>
                  </a:cubicBezTo>
                  <a:cubicBezTo>
                    <a:pt x="112" y="0"/>
                    <a:pt x="112" y="0"/>
                    <a:pt x="112" y="0"/>
                  </a:cubicBezTo>
                  <a:cubicBezTo>
                    <a:pt x="112" y="0"/>
                    <a:pt x="112" y="0"/>
                    <a:pt x="112" y="0"/>
                  </a:cubicBezTo>
                  <a:cubicBezTo>
                    <a:pt x="111" y="0"/>
                    <a:pt x="104" y="0"/>
                    <a:pt x="104" y="0"/>
                  </a:cubicBezTo>
                  <a:cubicBezTo>
                    <a:pt x="76" y="2"/>
                    <a:pt x="48" y="8"/>
                    <a:pt x="28" y="33"/>
                  </a:cubicBezTo>
                  <a:cubicBezTo>
                    <a:pt x="19" y="44"/>
                    <a:pt x="0" y="44"/>
                    <a:pt x="0" y="44"/>
                  </a:cubicBezTo>
                  <a:cubicBezTo>
                    <a:pt x="0" y="261"/>
                    <a:pt x="0" y="261"/>
                    <a:pt x="0" y="261"/>
                  </a:cubicBezTo>
                  <a:cubicBezTo>
                    <a:pt x="0" y="261"/>
                    <a:pt x="19" y="270"/>
                    <a:pt x="27" y="278"/>
                  </a:cubicBezTo>
                  <a:cubicBezTo>
                    <a:pt x="46" y="303"/>
                    <a:pt x="83" y="302"/>
                    <a:pt x="112" y="302"/>
                  </a:cubicBezTo>
                  <a:cubicBezTo>
                    <a:pt x="112" y="302"/>
                    <a:pt x="112" y="302"/>
                    <a:pt x="112" y="302"/>
                  </a:cubicBezTo>
                  <a:cubicBezTo>
                    <a:pt x="112" y="302"/>
                    <a:pt x="112" y="302"/>
                    <a:pt x="112" y="302"/>
                  </a:cubicBezTo>
                  <a:cubicBezTo>
                    <a:pt x="140" y="302"/>
                    <a:pt x="178" y="303"/>
                    <a:pt x="197" y="278"/>
                  </a:cubicBezTo>
                  <a:cubicBezTo>
                    <a:pt x="205" y="270"/>
                    <a:pt x="225" y="261"/>
                    <a:pt x="225" y="261"/>
                  </a:cubicBezTo>
                  <a:lnTo>
                    <a:pt x="224" y="43"/>
                  </a:lnTo>
                  <a:close/>
                </a:path>
              </a:pathLst>
            </a:custGeom>
            <a:solidFill>
              <a:srgbClr val="CB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62"/>
            <p:cNvSpPr>
              <a:spLocks/>
            </p:cNvSpPr>
            <p:nvPr/>
          </p:nvSpPr>
          <p:spPr bwMode="auto">
            <a:xfrm>
              <a:off x="5400675" y="3609181"/>
              <a:ext cx="2143125" cy="2716213"/>
            </a:xfrm>
            <a:custGeom>
              <a:avLst/>
              <a:gdLst>
                <a:gd name="T0" fmla="*/ 225 w 225"/>
                <a:gd name="T1" fmla="*/ 42 h 285"/>
                <a:gd name="T2" fmla="*/ 193 w 225"/>
                <a:gd name="T3" fmla="*/ 31 h 285"/>
                <a:gd name="T4" fmla="*/ 120 w 225"/>
                <a:gd name="T5" fmla="*/ 0 h 285"/>
                <a:gd name="T6" fmla="*/ 112 w 225"/>
                <a:gd name="T7" fmla="*/ 0 h 285"/>
                <a:gd name="T8" fmla="*/ 112 w 225"/>
                <a:gd name="T9" fmla="*/ 0 h 285"/>
                <a:gd name="T10" fmla="*/ 112 w 225"/>
                <a:gd name="T11" fmla="*/ 0 h 285"/>
                <a:gd name="T12" fmla="*/ 104 w 225"/>
                <a:gd name="T13" fmla="*/ 0 h 285"/>
                <a:gd name="T14" fmla="*/ 31 w 225"/>
                <a:gd name="T15" fmla="*/ 31 h 285"/>
                <a:gd name="T16" fmla="*/ 0 w 225"/>
                <a:gd name="T17" fmla="*/ 43 h 285"/>
                <a:gd name="T18" fmla="*/ 0 w 225"/>
                <a:gd name="T19" fmla="*/ 242 h 285"/>
                <a:gd name="T20" fmla="*/ 30 w 225"/>
                <a:gd name="T21" fmla="*/ 262 h 285"/>
                <a:gd name="T22" fmla="*/ 112 w 225"/>
                <a:gd name="T23" fmla="*/ 284 h 285"/>
                <a:gd name="T24" fmla="*/ 112 w 225"/>
                <a:gd name="T25" fmla="*/ 284 h 285"/>
                <a:gd name="T26" fmla="*/ 112 w 225"/>
                <a:gd name="T27" fmla="*/ 284 h 285"/>
                <a:gd name="T28" fmla="*/ 195 w 225"/>
                <a:gd name="T29" fmla="*/ 262 h 285"/>
                <a:gd name="T30" fmla="*/ 225 w 225"/>
                <a:gd name="T31" fmla="*/ 243 h 285"/>
                <a:gd name="T32" fmla="*/ 225 w 225"/>
                <a:gd name="T33" fmla="*/ 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85">
                  <a:moveTo>
                    <a:pt x="225" y="42"/>
                  </a:moveTo>
                  <a:cubicBezTo>
                    <a:pt x="225" y="42"/>
                    <a:pt x="203" y="41"/>
                    <a:pt x="193" y="31"/>
                  </a:cubicBezTo>
                  <a:cubicBezTo>
                    <a:pt x="175" y="7"/>
                    <a:pt x="147" y="1"/>
                    <a:pt x="120" y="0"/>
                  </a:cubicBezTo>
                  <a:cubicBezTo>
                    <a:pt x="120" y="0"/>
                    <a:pt x="113" y="0"/>
                    <a:pt x="112" y="0"/>
                  </a:cubicBezTo>
                  <a:cubicBezTo>
                    <a:pt x="112" y="0"/>
                    <a:pt x="112" y="0"/>
                    <a:pt x="112" y="0"/>
                  </a:cubicBezTo>
                  <a:cubicBezTo>
                    <a:pt x="112" y="0"/>
                    <a:pt x="112" y="0"/>
                    <a:pt x="112" y="0"/>
                  </a:cubicBezTo>
                  <a:cubicBezTo>
                    <a:pt x="112" y="0"/>
                    <a:pt x="105" y="0"/>
                    <a:pt x="104" y="0"/>
                  </a:cubicBezTo>
                  <a:cubicBezTo>
                    <a:pt x="77" y="1"/>
                    <a:pt x="50" y="7"/>
                    <a:pt x="31" y="31"/>
                  </a:cubicBezTo>
                  <a:cubicBezTo>
                    <a:pt x="22" y="41"/>
                    <a:pt x="0" y="43"/>
                    <a:pt x="0" y="43"/>
                  </a:cubicBezTo>
                  <a:cubicBezTo>
                    <a:pt x="0" y="242"/>
                    <a:pt x="0" y="242"/>
                    <a:pt x="0" y="242"/>
                  </a:cubicBezTo>
                  <a:cubicBezTo>
                    <a:pt x="0" y="242"/>
                    <a:pt x="22" y="254"/>
                    <a:pt x="30" y="262"/>
                  </a:cubicBezTo>
                  <a:cubicBezTo>
                    <a:pt x="48" y="285"/>
                    <a:pt x="85" y="284"/>
                    <a:pt x="112" y="284"/>
                  </a:cubicBezTo>
                  <a:cubicBezTo>
                    <a:pt x="112" y="284"/>
                    <a:pt x="112" y="284"/>
                    <a:pt x="112" y="284"/>
                  </a:cubicBezTo>
                  <a:cubicBezTo>
                    <a:pt x="112" y="284"/>
                    <a:pt x="112" y="284"/>
                    <a:pt x="112" y="284"/>
                  </a:cubicBezTo>
                  <a:cubicBezTo>
                    <a:pt x="140" y="284"/>
                    <a:pt x="177" y="285"/>
                    <a:pt x="195" y="262"/>
                  </a:cubicBezTo>
                  <a:cubicBezTo>
                    <a:pt x="203" y="254"/>
                    <a:pt x="225" y="243"/>
                    <a:pt x="225" y="243"/>
                  </a:cubicBezTo>
                  <a:lnTo>
                    <a:pt x="225" y="42"/>
                  </a:lnTo>
                  <a:close/>
                </a:path>
              </a:pathLst>
            </a:custGeom>
            <a:solidFill>
              <a:srgbClr val="C1C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63"/>
            <p:cNvSpPr>
              <a:spLocks/>
            </p:cNvSpPr>
            <p:nvPr/>
          </p:nvSpPr>
          <p:spPr bwMode="auto">
            <a:xfrm>
              <a:off x="5543550" y="3656806"/>
              <a:ext cx="1847850" cy="2630488"/>
            </a:xfrm>
            <a:custGeom>
              <a:avLst/>
              <a:gdLst>
                <a:gd name="T0" fmla="*/ 193 w 194"/>
                <a:gd name="T1" fmla="*/ 138 h 276"/>
                <a:gd name="T2" fmla="*/ 181 w 194"/>
                <a:gd name="T3" fmla="*/ 43 h 276"/>
                <a:gd name="T4" fmla="*/ 104 w 194"/>
                <a:gd name="T5" fmla="*/ 1 h 276"/>
                <a:gd name="T6" fmla="*/ 97 w 194"/>
                <a:gd name="T7" fmla="*/ 0 h 276"/>
                <a:gd name="T8" fmla="*/ 90 w 194"/>
                <a:gd name="T9" fmla="*/ 1 h 276"/>
                <a:gd name="T10" fmla="*/ 13 w 194"/>
                <a:gd name="T11" fmla="*/ 43 h 276"/>
                <a:gd name="T12" fmla="*/ 1 w 194"/>
                <a:gd name="T13" fmla="*/ 138 h 276"/>
                <a:gd name="T14" fmla="*/ 19 w 194"/>
                <a:gd name="T15" fmla="*/ 254 h 276"/>
                <a:gd name="T16" fmla="*/ 97 w 194"/>
                <a:gd name="T17" fmla="*/ 275 h 276"/>
                <a:gd name="T18" fmla="*/ 175 w 194"/>
                <a:gd name="T19" fmla="*/ 254 h 276"/>
                <a:gd name="T20" fmla="*/ 193 w 194"/>
                <a:gd name="T21" fmla="*/ 13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76">
                  <a:moveTo>
                    <a:pt x="193" y="138"/>
                  </a:moveTo>
                  <a:cubicBezTo>
                    <a:pt x="193" y="107"/>
                    <a:pt x="193" y="66"/>
                    <a:pt x="181" y="43"/>
                  </a:cubicBezTo>
                  <a:cubicBezTo>
                    <a:pt x="165" y="12"/>
                    <a:pt x="134" y="2"/>
                    <a:pt x="104" y="1"/>
                  </a:cubicBezTo>
                  <a:cubicBezTo>
                    <a:pt x="104" y="1"/>
                    <a:pt x="97" y="0"/>
                    <a:pt x="97" y="0"/>
                  </a:cubicBezTo>
                  <a:cubicBezTo>
                    <a:pt x="96" y="0"/>
                    <a:pt x="90" y="1"/>
                    <a:pt x="90" y="1"/>
                  </a:cubicBezTo>
                  <a:cubicBezTo>
                    <a:pt x="60" y="2"/>
                    <a:pt x="29" y="12"/>
                    <a:pt x="13" y="43"/>
                  </a:cubicBezTo>
                  <a:cubicBezTo>
                    <a:pt x="1" y="66"/>
                    <a:pt x="1" y="107"/>
                    <a:pt x="1" y="138"/>
                  </a:cubicBezTo>
                  <a:cubicBezTo>
                    <a:pt x="1" y="177"/>
                    <a:pt x="0" y="229"/>
                    <a:pt x="19" y="254"/>
                  </a:cubicBezTo>
                  <a:cubicBezTo>
                    <a:pt x="36" y="276"/>
                    <a:pt x="71" y="275"/>
                    <a:pt x="97" y="275"/>
                  </a:cubicBezTo>
                  <a:cubicBezTo>
                    <a:pt x="123" y="275"/>
                    <a:pt x="158" y="276"/>
                    <a:pt x="175" y="254"/>
                  </a:cubicBezTo>
                  <a:cubicBezTo>
                    <a:pt x="194" y="229"/>
                    <a:pt x="193" y="177"/>
                    <a:pt x="193" y="138"/>
                  </a:cubicBezTo>
                </a:path>
              </a:pathLst>
            </a:custGeom>
            <a:solidFill>
              <a:srgbClr val="B6C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64"/>
            <p:cNvSpPr>
              <a:spLocks/>
            </p:cNvSpPr>
            <p:nvPr/>
          </p:nvSpPr>
          <p:spPr bwMode="auto">
            <a:xfrm>
              <a:off x="5591175" y="3723481"/>
              <a:ext cx="1752600" cy="2506663"/>
            </a:xfrm>
            <a:custGeom>
              <a:avLst/>
              <a:gdLst>
                <a:gd name="T0" fmla="*/ 183 w 184"/>
                <a:gd name="T1" fmla="*/ 131 h 263"/>
                <a:gd name="T2" fmla="*/ 172 w 184"/>
                <a:gd name="T3" fmla="*/ 41 h 263"/>
                <a:gd name="T4" fmla="*/ 99 w 184"/>
                <a:gd name="T5" fmla="*/ 1 h 263"/>
                <a:gd name="T6" fmla="*/ 92 w 184"/>
                <a:gd name="T7" fmla="*/ 0 h 263"/>
                <a:gd name="T8" fmla="*/ 85 w 184"/>
                <a:gd name="T9" fmla="*/ 1 h 263"/>
                <a:gd name="T10" fmla="*/ 12 w 184"/>
                <a:gd name="T11" fmla="*/ 41 h 263"/>
                <a:gd name="T12" fmla="*/ 1 w 184"/>
                <a:gd name="T13" fmla="*/ 131 h 263"/>
                <a:gd name="T14" fmla="*/ 18 w 184"/>
                <a:gd name="T15" fmla="*/ 241 h 263"/>
                <a:gd name="T16" fmla="*/ 92 w 184"/>
                <a:gd name="T17" fmla="*/ 261 h 263"/>
                <a:gd name="T18" fmla="*/ 166 w 184"/>
                <a:gd name="T19" fmla="*/ 241 h 263"/>
                <a:gd name="T20" fmla="*/ 183 w 184"/>
                <a:gd name="T21" fmla="*/ 13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263">
                  <a:moveTo>
                    <a:pt x="183" y="131"/>
                  </a:moveTo>
                  <a:cubicBezTo>
                    <a:pt x="183" y="102"/>
                    <a:pt x="183" y="63"/>
                    <a:pt x="172" y="41"/>
                  </a:cubicBezTo>
                  <a:cubicBezTo>
                    <a:pt x="156" y="12"/>
                    <a:pt x="127" y="2"/>
                    <a:pt x="99" y="1"/>
                  </a:cubicBezTo>
                  <a:cubicBezTo>
                    <a:pt x="98" y="1"/>
                    <a:pt x="92" y="0"/>
                    <a:pt x="92" y="0"/>
                  </a:cubicBezTo>
                  <a:cubicBezTo>
                    <a:pt x="91" y="0"/>
                    <a:pt x="85" y="1"/>
                    <a:pt x="85" y="1"/>
                  </a:cubicBezTo>
                  <a:cubicBezTo>
                    <a:pt x="57" y="2"/>
                    <a:pt x="28" y="12"/>
                    <a:pt x="12" y="41"/>
                  </a:cubicBezTo>
                  <a:cubicBezTo>
                    <a:pt x="1" y="63"/>
                    <a:pt x="1" y="102"/>
                    <a:pt x="1" y="131"/>
                  </a:cubicBezTo>
                  <a:cubicBezTo>
                    <a:pt x="1" y="168"/>
                    <a:pt x="0" y="217"/>
                    <a:pt x="18" y="241"/>
                  </a:cubicBezTo>
                  <a:cubicBezTo>
                    <a:pt x="34" y="263"/>
                    <a:pt x="67" y="261"/>
                    <a:pt x="92" y="261"/>
                  </a:cubicBezTo>
                  <a:cubicBezTo>
                    <a:pt x="116" y="261"/>
                    <a:pt x="150" y="263"/>
                    <a:pt x="166" y="241"/>
                  </a:cubicBezTo>
                  <a:cubicBezTo>
                    <a:pt x="184" y="217"/>
                    <a:pt x="183" y="168"/>
                    <a:pt x="183" y="131"/>
                  </a:cubicBezTo>
                </a:path>
              </a:pathLst>
            </a:custGeom>
            <a:solidFill>
              <a:srgbClr val="ADB9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65"/>
            <p:cNvSpPr>
              <a:spLocks/>
            </p:cNvSpPr>
            <p:nvPr/>
          </p:nvSpPr>
          <p:spPr bwMode="auto">
            <a:xfrm>
              <a:off x="5667375" y="3809206"/>
              <a:ext cx="1590675" cy="2316163"/>
            </a:xfrm>
            <a:custGeom>
              <a:avLst/>
              <a:gdLst>
                <a:gd name="T0" fmla="*/ 167 w 167"/>
                <a:gd name="T1" fmla="*/ 121 h 243"/>
                <a:gd name="T2" fmla="*/ 156 w 167"/>
                <a:gd name="T3" fmla="*/ 37 h 243"/>
                <a:gd name="T4" fmla="*/ 90 w 167"/>
                <a:gd name="T5" fmla="*/ 0 h 243"/>
                <a:gd name="T6" fmla="*/ 84 w 167"/>
                <a:gd name="T7" fmla="*/ 0 h 243"/>
                <a:gd name="T8" fmla="*/ 78 w 167"/>
                <a:gd name="T9" fmla="*/ 0 h 243"/>
                <a:gd name="T10" fmla="*/ 11 w 167"/>
                <a:gd name="T11" fmla="*/ 37 h 243"/>
                <a:gd name="T12" fmla="*/ 1 w 167"/>
                <a:gd name="T13" fmla="*/ 121 h 243"/>
                <a:gd name="T14" fmla="*/ 17 w 167"/>
                <a:gd name="T15" fmla="*/ 223 h 243"/>
                <a:gd name="T16" fmla="*/ 84 w 167"/>
                <a:gd name="T17" fmla="*/ 242 h 243"/>
                <a:gd name="T18" fmla="*/ 151 w 167"/>
                <a:gd name="T19" fmla="*/ 223 h 243"/>
                <a:gd name="T20" fmla="*/ 167 w 167"/>
                <a:gd name="T21"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243">
                  <a:moveTo>
                    <a:pt x="167" y="121"/>
                  </a:moveTo>
                  <a:cubicBezTo>
                    <a:pt x="167" y="94"/>
                    <a:pt x="167" y="58"/>
                    <a:pt x="156" y="37"/>
                  </a:cubicBezTo>
                  <a:cubicBezTo>
                    <a:pt x="142" y="10"/>
                    <a:pt x="116" y="1"/>
                    <a:pt x="90" y="0"/>
                  </a:cubicBezTo>
                  <a:cubicBezTo>
                    <a:pt x="90" y="0"/>
                    <a:pt x="84" y="0"/>
                    <a:pt x="84" y="0"/>
                  </a:cubicBezTo>
                  <a:cubicBezTo>
                    <a:pt x="84" y="0"/>
                    <a:pt x="78" y="0"/>
                    <a:pt x="78" y="0"/>
                  </a:cubicBezTo>
                  <a:cubicBezTo>
                    <a:pt x="52" y="1"/>
                    <a:pt x="25" y="10"/>
                    <a:pt x="11" y="37"/>
                  </a:cubicBezTo>
                  <a:cubicBezTo>
                    <a:pt x="1" y="58"/>
                    <a:pt x="1" y="94"/>
                    <a:pt x="1" y="121"/>
                  </a:cubicBezTo>
                  <a:cubicBezTo>
                    <a:pt x="1" y="156"/>
                    <a:pt x="0" y="201"/>
                    <a:pt x="17" y="223"/>
                  </a:cubicBezTo>
                  <a:cubicBezTo>
                    <a:pt x="31" y="243"/>
                    <a:pt x="62" y="242"/>
                    <a:pt x="84" y="242"/>
                  </a:cubicBezTo>
                  <a:cubicBezTo>
                    <a:pt x="106" y="242"/>
                    <a:pt x="136" y="243"/>
                    <a:pt x="151" y="223"/>
                  </a:cubicBezTo>
                  <a:cubicBezTo>
                    <a:pt x="167" y="201"/>
                    <a:pt x="167" y="156"/>
                    <a:pt x="167" y="121"/>
                  </a:cubicBezTo>
                </a:path>
              </a:pathLst>
            </a:custGeom>
            <a:solidFill>
              <a:srgbClr val="A2A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6"/>
            <p:cNvSpPr>
              <a:spLocks/>
            </p:cNvSpPr>
            <p:nvPr/>
          </p:nvSpPr>
          <p:spPr bwMode="auto">
            <a:xfrm>
              <a:off x="5734050" y="3952081"/>
              <a:ext cx="1466850" cy="2106613"/>
            </a:xfrm>
            <a:custGeom>
              <a:avLst/>
              <a:gdLst>
                <a:gd name="T0" fmla="*/ 154 w 154"/>
                <a:gd name="T1" fmla="*/ 110 h 221"/>
                <a:gd name="T2" fmla="*/ 144 w 154"/>
                <a:gd name="T3" fmla="*/ 34 h 221"/>
                <a:gd name="T4" fmla="*/ 83 w 154"/>
                <a:gd name="T5" fmla="*/ 0 h 221"/>
                <a:gd name="T6" fmla="*/ 77 w 154"/>
                <a:gd name="T7" fmla="*/ 0 h 221"/>
                <a:gd name="T8" fmla="*/ 71 w 154"/>
                <a:gd name="T9" fmla="*/ 0 h 221"/>
                <a:gd name="T10" fmla="*/ 10 w 154"/>
                <a:gd name="T11" fmla="*/ 34 h 221"/>
                <a:gd name="T12" fmla="*/ 0 w 154"/>
                <a:gd name="T13" fmla="*/ 110 h 221"/>
                <a:gd name="T14" fmla="*/ 15 w 154"/>
                <a:gd name="T15" fmla="*/ 203 h 221"/>
                <a:gd name="T16" fmla="*/ 77 w 154"/>
                <a:gd name="T17" fmla="*/ 220 h 221"/>
                <a:gd name="T18" fmla="*/ 139 w 154"/>
                <a:gd name="T19" fmla="*/ 203 h 221"/>
                <a:gd name="T20" fmla="*/ 154 w 154"/>
                <a:gd name="T21"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21">
                  <a:moveTo>
                    <a:pt x="154" y="110"/>
                  </a:moveTo>
                  <a:cubicBezTo>
                    <a:pt x="154" y="86"/>
                    <a:pt x="153" y="52"/>
                    <a:pt x="144" y="34"/>
                  </a:cubicBezTo>
                  <a:cubicBezTo>
                    <a:pt x="131" y="10"/>
                    <a:pt x="107" y="2"/>
                    <a:pt x="83" y="0"/>
                  </a:cubicBezTo>
                  <a:cubicBezTo>
                    <a:pt x="82" y="0"/>
                    <a:pt x="77" y="0"/>
                    <a:pt x="77" y="0"/>
                  </a:cubicBezTo>
                  <a:cubicBezTo>
                    <a:pt x="77" y="0"/>
                    <a:pt x="71" y="0"/>
                    <a:pt x="71" y="0"/>
                  </a:cubicBezTo>
                  <a:cubicBezTo>
                    <a:pt x="47" y="2"/>
                    <a:pt x="23" y="10"/>
                    <a:pt x="10" y="34"/>
                  </a:cubicBezTo>
                  <a:cubicBezTo>
                    <a:pt x="0" y="52"/>
                    <a:pt x="0" y="86"/>
                    <a:pt x="0" y="110"/>
                  </a:cubicBezTo>
                  <a:cubicBezTo>
                    <a:pt x="0" y="141"/>
                    <a:pt x="0" y="183"/>
                    <a:pt x="15" y="203"/>
                  </a:cubicBezTo>
                  <a:cubicBezTo>
                    <a:pt x="28" y="221"/>
                    <a:pt x="56" y="220"/>
                    <a:pt x="77" y="220"/>
                  </a:cubicBezTo>
                  <a:cubicBezTo>
                    <a:pt x="97" y="220"/>
                    <a:pt x="125" y="221"/>
                    <a:pt x="139" y="203"/>
                  </a:cubicBezTo>
                  <a:cubicBezTo>
                    <a:pt x="154" y="183"/>
                    <a:pt x="154" y="141"/>
                    <a:pt x="154" y="110"/>
                  </a:cubicBezTo>
                </a:path>
              </a:pathLst>
            </a:custGeom>
            <a:solidFill>
              <a:srgbClr val="98A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37" name="Picture 36" descr="iPad.pdf"/>
          <p:cNvPicPr>
            <a:picLocks noChangeAspect="1"/>
          </p:cNvPicPr>
          <p:nvPr/>
        </p:nvPicPr>
        <p:blipFill rotWithShape="1">
          <a:blip r:embed="rId3">
            <a:extLst>
              <a:ext uri="{28A0092B-C50C-407E-A947-70E740481C1C}">
                <a14:useLocalDpi xmlns:a14="http://schemas.microsoft.com/office/drawing/2010/main" val="0"/>
              </a:ext>
            </a:extLst>
          </a:blip>
          <a:srcRect l="21308" t="15867" r="21281" b="15546"/>
          <a:stretch/>
        </p:blipFill>
        <p:spPr>
          <a:xfrm>
            <a:off x="3312334" y="1733245"/>
            <a:ext cx="8924423" cy="6898660"/>
          </a:xfrm>
          <a:prstGeom prst="rect">
            <a:avLst/>
          </a:prstGeom>
        </p:spPr>
      </p:pic>
      <p:sp>
        <p:nvSpPr>
          <p:cNvPr id="2" name="TextBox 1"/>
          <p:cNvSpPr txBox="1"/>
          <p:nvPr/>
        </p:nvSpPr>
        <p:spPr>
          <a:xfrm>
            <a:off x="351630" y="159572"/>
            <a:ext cx="5444130" cy="538609"/>
          </a:xfrm>
          <a:prstGeom prst="rect">
            <a:avLst/>
          </a:prstGeom>
          <a:noFill/>
        </p:spPr>
        <p:txBody>
          <a:bodyPr wrap="square" rtlCol="0">
            <a:spAutoFit/>
          </a:bodyPr>
          <a:lstStyle/>
          <a:p>
            <a:r>
              <a:rPr lang="en-US" b="1" dirty="0">
                <a:solidFill>
                  <a:schemeClr val="bg1"/>
                </a:solidFill>
                <a:latin typeface="Arial"/>
                <a:cs typeface="Arial"/>
              </a:rPr>
              <a:t>Scale Devices:</a:t>
            </a:r>
          </a:p>
        </p:txBody>
      </p:sp>
      <p:sp>
        <p:nvSpPr>
          <p:cNvPr id="3" name="TextBox 2"/>
          <p:cNvSpPr txBox="1"/>
          <p:nvPr/>
        </p:nvSpPr>
        <p:spPr>
          <a:xfrm>
            <a:off x="351630" y="1221496"/>
            <a:ext cx="5444130" cy="538609"/>
          </a:xfrm>
          <a:prstGeom prst="rect">
            <a:avLst/>
          </a:prstGeom>
          <a:noFill/>
        </p:spPr>
        <p:txBody>
          <a:bodyPr wrap="square" rtlCol="0">
            <a:spAutoFit/>
          </a:bodyPr>
          <a:lstStyle/>
          <a:p>
            <a:r>
              <a:rPr lang="en-US" dirty="0" smtClean="0">
                <a:latin typeface="Arial"/>
                <a:cs typeface="Arial"/>
              </a:rPr>
              <a:t>Apple iPad</a:t>
            </a:r>
            <a:endParaRPr lang="en-US" dirty="0">
              <a:latin typeface="Arial"/>
              <a:cs typeface="Arial"/>
            </a:endParaRPr>
          </a:p>
        </p:txBody>
      </p:sp>
      <p:grpSp>
        <p:nvGrpSpPr>
          <p:cNvPr id="39" name="Group 38"/>
          <p:cNvGrpSpPr/>
          <p:nvPr/>
        </p:nvGrpSpPr>
        <p:grpSpPr>
          <a:xfrm>
            <a:off x="7536215" y="2351885"/>
            <a:ext cx="564570" cy="532737"/>
            <a:chOff x="5554793" y="3226076"/>
            <a:chExt cx="564570" cy="532737"/>
          </a:xfrm>
        </p:grpSpPr>
        <p:sp>
          <p:nvSpPr>
            <p:cNvPr id="82" name="Oval 149"/>
            <p:cNvSpPr>
              <a:spLocks noChangeArrowheads="1"/>
            </p:cNvSpPr>
            <p:nvPr/>
          </p:nvSpPr>
          <p:spPr bwMode="auto">
            <a:xfrm>
              <a:off x="5657668" y="3396863"/>
              <a:ext cx="361950" cy="36195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3" name="TextBox 82"/>
            <p:cNvSpPr txBox="1"/>
            <p:nvPr/>
          </p:nvSpPr>
          <p:spPr>
            <a:xfrm>
              <a:off x="5554793" y="3226076"/>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Top Center</a:t>
              </a:r>
              <a:endParaRPr lang="en-US" sz="900" dirty="0">
                <a:solidFill>
                  <a:srgbClr val="E9213C"/>
                </a:solidFill>
                <a:latin typeface="Arial"/>
                <a:cs typeface="Arial"/>
              </a:endParaRPr>
            </a:p>
          </p:txBody>
        </p:sp>
      </p:grpSp>
      <p:grpSp>
        <p:nvGrpSpPr>
          <p:cNvPr id="40" name="Group 39"/>
          <p:cNvGrpSpPr/>
          <p:nvPr/>
        </p:nvGrpSpPr>
        <p:grpSpPr>
          <a:xfrm>
            <a:off x="7533578" y="2917977"/>
            <a:ext cx="564570" cy="450668"/>
            <a:chOff x="5552156" y="3841488"/>
            <a:chExt cx="564570" cy="450668"/>
          </a:xfrm>
        </p:grpSpPr>
        <p:sp>
          <p:nvSpPr>
            <p:cNvPr id="80" name="Oval 124"/>
            <p:cNvSpPr>
              <a:spLocks noChangeArrowheads="1"/>
            </p:cNvSpPr>
            <p:nvPr/>
          </p:nvSpPr>
          <p:spPr bwMode="auto">
            <a:xfrm>
              <a:off x="5686243" y="3841488"/>
              <a:ext cx="304800" cy="3048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1" name="TextBox 80"/>
            <p:cNvSpPr txBox="1"/>
            <p:nvPr/>
          </p:nvSpPr>
          <p:spPr>
            <a:xfrm>
              <a:off x="5552156" y="4153657"/>
              <a:ext cx="564570"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Tab Center</a:t>
              </a:r>
              <a:endParaRPr lang="en-US" sz="900" dirty="0">
                <a:solidFill>
                  <a:srgbClr val="E9213C"/>
                </a:solidFill>
                <a:latin typeface="Arial"/>
                <a:cs typeface="Arial"/>
              </a:endParaRPr>
            </a:p>
          </p:txBody>
        </p:sp>
      </p:grpSp>
      <p:grpSp>
        <p:nvGrpSpPr>
          <p:cNvPr id="41" name="Group 40"/>
          <p:cNvGrpSpPr/>
          <p:nvPr/>
        </p:nvGrpSpPr>
        <p:grpSpPr>
          <a:xfrm>
            <a:off x="7646614" y="5053421"/>
            <a:ext cx="346418" cy="371224"/>
            <a:chOff x="5665192" y="5138476"/>
            <a:chExt cx="346418" cy="371224"/>
          </a:xfrm>
        </p:grpSpPr>
        <p:sp>
          <p:nvSpPr>
            <p:cNvPr id="78" name="Oval 128"/>
            <p:cNvSpPr>
              <a:spLocks noChangeArrowheads="1"/>
            </p:cNvSpPr>
            <p:nvPr/>
          </p:nvSpPr>
          <p:spPr bwMode="auto">
            <a:xfrm>
              <a:off x="5714818" y="5138476"/>
              <a:ext cx="247650" cy="2381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9" name="TextBox 78"/>
            <p:cNvSpPr txBox="1"/>
            <p:nvPr/>
          </p:nvSpPr>
          <p:spPr>
            <a:xfrm>
              <a:off x="5665192" y="5371201"/>
              <a:ext cx="346418"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Center</a:t>
              </a:r>
              <a:endParaRPr lang="en-US" sz="900" dirty="0">
                <a:solidFill>
                  <a:srgbClr val="E9213C"/>
                </a:solidFill>
                <a:latin typeface="Arial"/>
                <a:cs typeface="Arial"/>
              </a:endParaRPr>
            </a:p>
          </p:txBody>
        </p:sp>
      </p:grpSp>
      <p:grpSp>
        <p:nvGrpSpPr>
          <p:cNvPr id="42" name="Group 41"/>
          <p:cNvGrpSpPr/>
          <p:nvPr/>
        </p:nvGrpSpPr>
        <p:grpSpPr>
          <a:xfrm>
            <a:off x="7477365" y="6945834"/>
            <a:ext cx="692835" cy="459932"/>
            <a:chOff x="5495943" y="6278744"/>
            <a:chExt cx="692835" cy="459932"/>
          </a:xfrm>
        </p:grpSpPr>
        <p:sp>
          <p:nvSpPr>
            <p:cNvPr id="76" name="Oval 131"/>
            <p:cNvSpPr>
              <a:spLocks noChangeArrowheads="1"/>
            </p:cNvSpPr>
            <p:nvPr/>
          </p:nvSpPr>
          <p:spPr bwMode="auto">
            <a:xfrm>
              <a:off x="5676718" y="6424351"/>
              <a:ext cx="323850" cy="3143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7" name="TextBox 76"/>
            <p:cNvSpPr txBox="1"/>
            <p:nvPr/>
          </p:nvSpPr>
          <p:spPr>
            <a:xfrm>
              <a:off x="5495943" y="6278744"/>
              <a:ext cx="692835" cy="138499"/>
            </a:xfrm>
            <a:prstGeom prst="rect">
              <a:avLst/>
            </a:prstGeom>
            <a:noFill/>
          </p:spPr>
          <p:txBody>
            <a:bodyPr wrap="none" lIns="0" tIns="0" rIns="0" bIns="0" rtlCol="0" anchor="t" anchorCtr="0">
              <a:spAutoFit/>
            </a:bodyPr>
            <a:lstStyle/>
            <a:p>
              <a:pPr algn="ctr"/>
              <a:r>
                <a:rPr lang="en-US" sz="900" dirty="0" smtClean="0">
                  <a:solidFill>
                    <a:srgbClr val="E9213C"/>
                  </a:solidFill>
                  <a:latin typeface="Arial"/>
                  <a:cs typeface="Arial"/>
                </a:rPr>
                <a:t>Lower Center</a:t>
              </a:r>
              <a:endParaRPr lang="en-US" sz="900" dirty="0">
                <a:solidFill>
                  <a:srgbClr val="E9213C"/>
                </a:solidFill>
                <a:latin typeface="Arial"/>
                <a:cs typeface="Arial"/>
              </a:endParaRPr>
            </a:p>
          </p:txBody>
        </p:sp>
      </p:grpSp>
      <p:grpSp>
        <p:nvGrpSpPr>
          <p:cNvPr id="43" name="Group 42"/>
          <p:cNvGrpSpPr/>
          <p:nvPr/>
        </p:nvGrpSpPr>
        <p:grpSpPr>
          <a:xfrm>
            <a:off x="7449432" y="7416401"/>
            <a:ext cx="756617" cy="528195"/>
            <a:chOff x="5468010" y="6786301"/>
            <a:chExt cx="756617" cy="528195"/>
          </a:xfrm>
        </p:grpSpPr>
        <p:sp>
          <p:nvSpPr>
            <p:cNvPr id="74" name="Oval 153"/>
            <p:cNvSpPr>
              <a:spLocks noChangeArrowheads="1"/>
            </p:cNvSpPr>
            <p:nvPr/>
          </p:nvSpPr>
          <p:spPr bwMode="auto">
            <a:xfrm>
              <a:off x="5648143" y="6786301"/>
              <a:ext cx="381000" cy="3905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5" name="TextBox 74"/>
            <p:cNvSpPr txBox="1"/>
            <p:nvPr/>
          </p:nvSpPr>
          <p:spPr>
            <a:xfrm>
              <a:off x="5468010" y="7175997"/>
              <a:ext cx="756617" cy="138499"/>
            </a:xfrm>
            <a:prstGeom prst="rect">
              <a:avLst/>
            </a:prstGeom>
            <a:noFill/>
          </p:spPr>
          <p:txBody>
            <a:bodyPr wrap="none" lIns="0" tIns="0" rIns="0" bIns="0" rtlCol="0" anchor="t" anchorCtr="0">
              <a:spAutoFit/>
            </a:bodyPr>
            <a:lstStyle/>
            <a:p>
              <a:pPr algn="ctr"/>
              <a:r>
                <a:rPr lang="en-US" sz="900" dirty="0" err="1" smtClean="0">
                  <a:solidFill>
                    <a:srgbClr val="E9213C"/>
                  </a:solidFill>
                  <a:latin typeface="Arial"/>
                  <a:cs typeface="Arial"/>
                </a:rPr>
                <a:t>Chyron</a:t>
              </a:r>
              <a:r>
                <a:rPr lang="en-US" sz="900" dirty="0" smtClean="0">
                  <a:solidFill>
                    <a:srgbClr val="E9213C"/>
                  </a:solidFill>
                  <a:latin typeface="Arial"/>
                  <a:cs typeface="Arial"/>
                </a:rPr>
                <a:t> Center</a:t>
              </a:r>
              <a:endParaRPr lang="en-US" sz="900" dirty="0">
                <a:solidFill>
                  <a:srgbClr val="E9213C"/>
                </a:solidFill>
                <a:latin typeface="Arial"/>
                <a:cs typeface="Arial"/>
              </a:endParaRPr>
            </a:p>
          </p:txBody>
        </p:sp>
      </p:grpSp>
      <p:grpSp>
        <p:nvGrpSpPr>
          <p:cNvPr id="44" name="Group 43"/>
          <p:cNvGrpSpPr/>
          <p:nvPr/>
        </p:nvGrpSpPr>
        <p:grpSpPr>
          <a:xfrm>
            <a:off x="3759342" y="3219507"/>
            <a:ext cx="870862" cy="342900"/>
            <a:chOff x="4243881" y="3822438"/>
            <a:chExt cx="870862" cy="342900"/>
          </a:xfrm>
        </p:grpSpPr>
        <p:sp>
          <p:nvSpPr>
            <p:cNvPr id="72" name="Oval 108"/>
            <p:cNvSpPr>
              <a:spLocks noChangeArrowheads="1"/>
            </p:cNvSpPr>
            <p:nvPr/>
          </p:nvSpPr>
          <p:spPr bwMode="auto">
            <a:xfrm>
              <a:off x="4762318" y="3822438"/>
              <a:ext cx="352425"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3" name="TextBox 72"/>
            <p:cNvSpPr txBox="1"/>
            <p:nvPr/>
          </p:nvSpPr>
          <p:spPr>
            <a:xfrm>
              <a:off x="4243881" y="3920113"/>
              <a:ext cx="48770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45" name="Group 44"/>
          <p:cNvGrpSpPr/>
          <p:nvPr/>
        </p:nvGrpSpPr>
        <p:grpSpPr>
          <a:xfrm>
            <a:off x="3538550" y="5034371"/>
            <a:ext cx="1015454" cy="276225"/>
            <a:chOff x="4023089" y="5119426"/>
            <a:chExt cx="1015454" cy="276225"/>
          </a:xfrm>
        </p:grpSpPr>
        <p:sp>
          <p:nvSpPr>
            <p:cNvPr id="70" name="Oval 115"/>
            <p:cNvSpPr>
              <a:spLocks noChangeArrowheads="1"/>
            </p:cNvSpPr>
            <p:nvPr/>
          </p:nvSpPr>
          <p:spPr bwMode="auto">
            <a:xfrm>
              <a:off x="4762318"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4023089" y="5161078"/>
              <a:ext cx="705854"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46" name="Group 45"/>
          <p:cNvGrpSpPr/>
          <p:nvPr/>
        </p:nvGrpSpPr>
        <p:grpSpPr>
          <a:xfrm>
            <a:off x="3620521" y="6517530"/>
            <a:ext cx="1000158" cy="333375"/>
            <a:chOff x="4105060" y="6405301"/>
            <a:chExt cx="1000158" cy="333375"/>
          </a:xfrm>
        </p:grpSpPr>
        <p:sp>
          <p:nvSpPr>
            <p:cNvPr id="68" name="Freeform 121"/>
            <p:cNvSpPr>
              <a:spLocks/>
            </p:cNvSpPr>
            <p:nvPr/>
          </p:nvSpPr>
          <p:spPr bwMode="auto">
            <a:xfrm>
              <a:off x="4771843" y="6405301"/>
              <a:ext cx="333375" cy="333375"/>
            </a:xfrm>
            <a:custGeom>
              <a:avLst/>
              <a:gdLst>
                <a:gd name="T0" fmla="*/ 17 w 35"/>
                <a:gd name="T1" fmla="*/ 0 h 35"/>
                <a:gd name="T2" fmla="*/ 5 w 35"/>
                <a:gd name="T3" fmla="*/ 5 h 35"/>
                <a:gd name="T4" fmla="*/ 0 w 35"/>
                <a:gd name="T5" fmla="*/ 18 h 35"/>
                <a:gd name="T6" fmla="*/ 5 w 35"/>
                <a:gd name="T7" fmla="*/ 30 h 35"/>
                <a:gd name="T8" fmla="*/ 17 w 35"/>
                <a:gd name="T9" fmla="*/ 35 h 35"/>
                <a:gd name="T10" fmla="*/ 29 w 35"/>
                <a:gd name="T11" fmla="*/ 30 h 35"/>
                <a:gd name="T12" fmla="*/ 34 w 35"/>
                <a:gd name="T13" fmla="*/ 18 h 35"/>
                <a:gd name="T14" fmla="*/ 35 w 35"/>
                <a:gd name="T15" fmla="*/ 18 h 35"/>
                <a:gd name="T16" fmla="*/ 35 w 35"/>
                <a:gd name="T17" fmla="*/ 18 h 35"/>
                <a:gd name="T18" fmla="*/ 34 w 35"/>
                <a:gd name="T19" fmla="*/ 18 h 35"/>
                <a:gd name="T20" fmla="*/ 29 w 35"/>
                <a:gd name="T21" fmla="*/ 5 h 35"/>
                <a:gd name="T22" fmla="*/ 17 w 35"/>
                <a:gd name="T2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5">
                  <a:moveTo>
                    <a:pt x="17" y="0"/>
                  </a:moveTo>
                  <a:cubicBezTo>
                    <a:pt x="12" y="0"/>
                    <a:pt x="8" y="2"/>
                    <a:pt x="5" y="5"/>
                  </a:cubicBezTo>
                  <a:cubicBezTo>
                    <a:pt x="2" y="8"/>
                    <a:pt x="0" y="13"/>
                    <a:pt x="0" y="18"/>
                  </a:cubicBezTo>
                  <a:cubicBezTo>
                    <a:pt x="0" y="22"/>
                    <a:pt x="2" y="27"/>
                    <a:pt x="5" y="30"/>
                  </a:cubicBezTo>
                  <a:cubicBezTo>
                    <a:pt x="8" y="33"/>
                    <a:pt x="12" y="35"/>
                    <a:pt x="17" y="35"/>
                  </a:cubicBezTo>
                  <a:cubicBezTo>
                    <a:pt x="22" y="35"/>
                    <a:pt x="26" y="33"/>
                    <a:pt x="29" y="30"/>
                  </a:cubicBezTo>
                  <a:cubicBezTo>
                    <a:pt x="32" y="27"/>
                    <a:pt x="34" y="22"/>
                    <a:pt x="34" y="18"/>
                  </a:cubicBezTo>
                  <a:cubicBezTo>
                    <a:pt x="35" y="18"/>
                    <a:pt x="35" y="18"/>
                    <a:pt x="35" y="18"/>
                  </a:cubicBezTo>
                  <a:cubicBezTo>
                    <a:pt x="35" y="18"/>
                    <a:pt x="35" y="18"/>
                    <a:pt x="35" y="18"/>
                  </a:cubicBezTo>
                  <a:cubicBezTo>
                    <a:pt x="34" y="18"/>
                    <a:pt x="34" y="18"/>
                    <a:pt x="34" y="18"/>
                  </a:cubicBezTo>
                  <a:cubicBezTo>
                    <a:pt x="34" y="13"/>
                    <a:pt x="32" y="8"/>
                    <a:pt x="29" y="5"/>
                  </a:cubicBezTo>
                  <a:cubicBezTo>
                    <a:pt x="26" y="2"/>
                    <a:pt x="22" y="0"/>
                    <a:pt x="17"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9" name="TextBox 68"/>
            <p:cNvSpPr txBox="1"/>
            <p:nvPr/>
          </p:nvSpPr>
          <p:spPr>
            <a:xfrm>
              <a:off x="4105060" y="6502303"/>
              <a:ext cx="615966"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47" name="Group 46"/>
          <p:cNvGrpSpPr/>
          <p:nvPr/>
        </p:nvGrpSpPr>
        <p:grpSpPr>
          <a:xfrm>
            <a:off x="3476936" y="7378301"/>
            <a:ext cx="1229468" cy="428625"/>
            <a:chOff x="3961475" y="6748201"/>
            <a:chExt cx="1229468" cy="428625"/>
          </a:xfrm>
        </p:grpSpPr>
        <p:sp>
          <p:nvSpPr>
            <p:cNvPr id="66" name="Oval 146"/>
            <p:cNvSpPr>
              <a:spLocks noChangeArrowheads="1"/>
            </p:cNvSpPr>
            <p:nvPr/>
          </p:nvSpPr>
          <p:spPr bwMode="auto">
            <a:xfrm>
              <a:off x="4762318" y="6748201"/>
              <a:ext cx="428625"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7" name="TextBox 66"/>
            <p:cNvSpPr txBox="1"/>
            <p:nvPr/>
          </p:nvSpPr>
          <p:spPr>
            <a:xfrm>
              <a:off x="3961475" y="6892212"/>
              <a:ext cx="756912" cy="138499"/>
            </a:xfrm>
            <a:prstGeom prst="rect">
              <a:avLst/>
            </a:prstGeom>
            <a:noFill/>
          </p:spPr>
          <p:txBody>
            <a:bodyPr wrap="none" lIns="0" tIns="0" rIns="0" bIns="0" rtlCol="0" anchor="t" anchorCtr="0">
              <a:spAutoFit/>
            </a:bodyPr>
            <a:lstStyle/>
            <a:p>
              <a:pPr algn="r"/>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48" name="Group 47"/>
          <p:cNvGrpSpPr/>
          <p:nvPr/>
        </p:nvGrpSpPr>
        <p:grpSpPr>
          <a:xfrm>
            <a:off x="10899541" y="2513147"/>
            <a:ext cx="1030773" cy="419100"/>
            <a:chOff x="6476818" y="3387338"/>
            <a:chExt cx="1030773" cy="419100"/>
          </a:xfrm>
        </p:grpSpPr>
        <p:sp>
          <p:nvSpPr>
            <p:cNvPr id="64" name="Oval 135"/>
            <p:cNvSpPr>
              <a:spLocks noChangeArrowheads="1"/>
            </p:cNvSpPr>
            <p:nvPr/>
          </p:nvSpPr>
          <p:spPr bwMode="auto">
            <a:xfrm>
              <a:off x="6476818"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5" name="TextBox 64"/>
            <p:cNvSpPr txBox="1"/>
            <p:nvPr/>
          </p:nvSpPr>
          <p:spPr>
            <a:xfrm>
              <a:off x="6930510" y="3517873"/>
              <a:ext cx="57708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grpSp>
      <p:grpSp>
        <p:nvGrpSpPr>
          <p:cNvPr id="49" name="Group 48"/>
          <p:cNvGrpSpPr/>
          <p:nvPr/>
        </p:nvGrpSpPr>
        <p:grpSpPr>
          <a:xfrm>
            <a:off x="10975741" y="3219507"/>
            <a:ext cx="865193" cy="342900"/>
            <a:chOff x="6553018" y="3822438"/>
            <a:chExt cx="865193" cy="342900"/>
          </a:xfrm>
        </p:grpSpPr>
        <p:sp>
          <p:nvSpPr>
            <p:cNvPr id="62" name="Oval 104"/>
            <p:cNvSpPr>
              <a:spLocks noChangeArrowheads="1"/>
            </p:cNvSpPr>
            <p:nvPr/>
          </p:nvSpPr>
          <p:spPr bwMode="auto">
            <a:xfrm>
              <a:off x="6553018" y="3822438"/>
              <a:ext cx="342900" cy="3429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3" name="TextBox 62"/>
            <p:cNvSpPr txBox="1"/>
            <p:nvPr/>
          </p:nvSpPr>
          <p:spPr>
            <a:xfrm>
              <a:off x="6930510" y="3918289"/>
              <a:ext cx="487701"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Tab Edge</a:t>
              </a:r>
              <a:endParaRPr lang="en-US" sz="900" dirty="0">
                <a:solidFill>
                  <a:srgbClr val="E9213C"/>
                </a:solidFill>
                <a:latin typeface="Arial"/>
                <a:cs typeface="Arial"/>
              </a:endParaRPr>
            </a:p>
          </p:txBody>
        </p:sp>
      </p:grpSp>
      <p:grpSp>
        <p:nvGrpSpPr>
          <p:cNvPr id="50" name="Group 49"/>
          <p:cNvGrpSpPr/>
          <p:nvPr/>
        </p:nvGrpSpPr>
        <p:grpSpPr>
          <a:xfrm>
            <a:off x="11042416" y="5034371"/>
            <a:ext cx="1016671" cy="276225"/>
            <a:chOff x="6619693" y="5119426"/>
            <a:chExt cx="1016671" cy="276225"/>
          </a:xfrm>
        </p:grpSpPr>
        <p:sp>
          <p:nvSpPr>
            <p:cNvPr id="60" name="Oval 112"/>
            <p:cNvSpPr>
              <a:spLocks noChangeArrowheads="1"/>
            </p:cNvSpPr>
            <p:nvPr/>
          </p:nvSpPr>
          <p:spPr bwMode="auto">
            <a:xfrm>
              <a:off x="6619693" y="5119426"/>
              <a:ext cx="276225" cy="2762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1" name="TextBox 60"/>
            <p:cNvSpPr txBox="1"/>
            <p:nvPr/>
          </p:nvSpPr>
          <p:spPr>
            <a:xfrm>
              <a:off x="6930510" y="5159254"/>
              <a:ext cx="705854"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Content Edge</a:t>
              </a:r>
              <a:endParaRPr lang="en-US" sz="900" dirty="0">
                <a:solidFill>
                  <a:srgbClr val="E9213C"/>
                </a:solidFill>
                <a:latin typeface="Arial"/>
                <a:cs typeface="Arial"/>
              </a:endParaRPr>
            </a:p>
          </p:txBody>
        </p:sp>
      </p:grpSp>
      <p:grpSp>
        <p:nvGrpSpPr>
          <p:cNvPr id="51" name="Group 50"/>
          <p:cNvGrpSpPr/>
          <p:nvPr/>
        </p:nvGrpSpPr>
        <p:grpSpPr>
          <a:xfrm>
            <a:off x="10985266" y="6517530"/>
            <a:ext cx="983933" cy="333375"/>
            <a:chOff x="6562543" y="6405301"/>
            <a:chExt cx="983933" cy="333375"/>
          </a:xfrm>
        </p:grpSpPr>
        <p:sp>
          <p:nvSpPr>
            <p:cNvPr id="58" name="Freeform 118"/>
            <p:cNvSpPr>
              <a:spLocks/>
            </p:cNvSpPr>
            <p:nvPr/>
          </p:nvSpPr>
          <p:spPr bwMode="auto">
            <a:xfrm>
              <a:off x="6562543" y="6405301"/>
              <a:ext cx="333375" cy="333375"/>
            </a:xfrm>
            <a:custGeom>
              <a:avLst/>
              <a:gdLst>
                <a:gd name="T0" fmla="*/ 18 w 35"/>
                <a:gd name="T1" fmla="*/ 0 h 35"/>
                <a:gd name="T2" fmla="*/ 5 w 35"/>
                <a:gd name="T3" fmla="*/ 5 h 35"/>
                <a:gd name="T4" fmla="*/ 0 w 35"/>
                <a:gd name="T5" fmla="*/ 18 h 35"/>
                <a:gd name="T6" fmla="*/ 5 w 35"/>
                <a:gd name="T7" fmla="*/ 30 h 35"/>
                <a:gd name="T8" fmla="*/ 18 w 35"/>
                <a:gd name="T9" fmla="*/ 35 h 35"/>
                <a:gd name="T10" fmla="*/ 30 w 35"/>
                <a:gd name="T11" fmla="*/ 30 h 35"/>
                <a:gd name="T12" fmla="*/ 35 w 35"/>
                <a:gd name="T13" fmla="*/ 18 h 35"/>
                <a:gd name="T14" fmla="*/ 30 w 35"/>
                <a:gd name="T15" fmla="*/ 5 h 35"/>
                <a:gd name="T16" fmla="*/ 18 w 3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5">
                  <a:moveTo>
                    <a:pt x="18" y="0"/>
                  </a:moveTo>
                  <a:cubicBezTo>
                    <a:pt x="13" y="0"/>
                    <a:pt x="8" y="2"/>
                    <a:pt x="5" y="5"/>
                  </a:cubicBezTo>
                  <a:cubicBezTo>
                    <a:pt x="2" y="8"/>
                    <a:pt x="0" y="13"/>
                    <a:pt x="0" y="18"/>
                  </a:cubicBezTo>
                  <a:cubicBezTo>
                    <a:pt x="0" y="22"/>
                    <a:pt x="2" y="27"/>
                    <a:pt x="5" y="30"/>
                  </a:cubicBezTo>
                  <a:cubicBezTo>
                    <a:pt x="8" y="33"/>
                    <a:pt x="13" y="35"/>
                    <a:pt x="18" y="35"/>
                  </a:cubicBezTo>
                  <a:cubicBezTo>
                    <a:pt x="22" y="35"/>
                    <a:pt x="27" y="33"/>
                    <a:pt x="30" y="30"/>
                  </a:cubicBezTo>
                  <a:cubicBezTo>
                    <a:pt x="33" y="27"/>
                    <a:pt x="35" y="22"/>
                    <a:pt x="35" y="18"/>
                  </a:cubicBezTo>
                  <a:cubicBezTo>
                    <a:pt x="35" y="13"/>
                    <a:pt x="33" y="8"/>
                    <a:pt x="30" y="5"/>
                  </a:cubicBezTo>
                  <a:cubicBezTo>
                    <a:pt x="27" y="2"/>
                    <a:pt x="22" y="0"/>
                    <a:pt x="18" y="0"/>
                  </a:cubicBezTo>
                </a:path>
              </a:pathLst>
            </a:cu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 name="TextBox 58"/>
            <p:cNvSpPr txBox="1"/>
            <p:nvPr/>
          </p:nvSpPr>
          <p:spPr>
            <a:xfrm>
              <a:off x="6930510" y="6500479"/>
              <a:ext cx="615966" cy="138499"/>
            </a:xfrm>
            <a:prstGeom prst="rect">
              <a:avLst/>
            </a:prstGeom>
            <a:noFill/>
          </p:spPr>
          <p:txBody>
            <a:bodyPr wrap="none" lIns="0" tIns="0" rIns="0" bIns="0" rtlCol="0" anchor="t" anchorCtr="0">
              <a:spAutoFit/>
            </a:bodyPr>
            <a:lstStyle/>
            <a:p>
              <a:r>
                <a:rPr lang="en-US" sz="900" dirty="0" smtClean="0">
                  <a:solidFill>
                    <a:srgbClr val="E9213C"/>
                  </a:solidFill>
                  <a:latin typeface="Arial"/>
                  <a:cs typeface="Arial"/>
                </a:rPr>
                <a:t>Lower Edge</a:t>
              </a:r>
              <a:endParaRPr lang="en-US" sz="900" dirty="0">
                <a:solidFill>
                  <a:srgbClr val="E9213C"/>
                </a:solidFill>
                <a:latin typeface="Arial"/>
                <a:cs typeface="Arial"/>
              </a:endParaRPr>
            </a:p>
          </p:txBody>
        </p:sp>
      </p:grpSp>
      <p:grpSp>
        <p:nvGrpSpPr>
          <p:cNvPr id="52" name="Group 51"/>
          <p:cNvGrpSpPr/>
          <p:nvPr/>
        </p:nvGrpSpPr>
        <p:grpSpPr>
          <a:xfrm>
            <a:off x="10899541" y="7378301"/>
            <a:ext cx="1210604" cy="428625"/>
            <a:chOff x="6476818" y="6748201"/>
            <a:chExt cx="1210604" cy="428625"/>
          </a:xfrm>
        </p:grpSpPr>
        <p:sp>
          <p:nvSpPr>
            <p:cNvPr id="56" name="Oval 143"/>
            <p:cNvSpPr>
              <a:spLocks noChangeArrowheads="1"/>
            </p:cNvSpPr>
            <p:nvPr/>
          </p:nvSpPr>
          <p:spPr bwMode="auto">
            <a:xfrm>
              <a:off x="6476818" y="6748201"/>
              <a:ext cx="419100" cy="428625"/>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7" name="TextBox 56"/>
            <p:cNvSpPr txBox="1"/>
            <p:nvPr/>
          </p:nvSpPr>
          <p:spPr>
            <a:xfrm>
              <a:off x="6930510" y="6890388"/>
              <a:ext cx="756912" cy="138499"/>
            </a:xfrm>
            <a:prstGeom prst="rect">
              <a:avLst/>
            </a:prstGeom>
            <a:noFill/>
          </p:spPr>
          <p:txBody>
            <a:bodyPr wrap="none" lIns="0" tIns="0" rIns="0" bIns="0" rtlCol="0" anchor="t" anchorCtr="0">
              <a:spAutoFit/>
            </a:bodyPr>
            <a:lstStyle/>
            <a:p>
              <a:r>
                <a:rPr lang="en-US" sz="900" dirty="0" err="1" smtClean="0">
                  <a:solidFill>
                    <a:srgbClr val="E9213C"/>
                  </a:solidFill>
                  <a:latin typeface="Arial"/>
                  <a:cs typeface="Arial"/>
                </a:rPr>
                <a:t>Chyron</a:t>
              </a:r>
              <a:r>
                <a:rPr lang="en-US" sz="900" dirty="0" smtClean="0">
                  <a:solidFill>
                    <a:srgbClr val="E9213C"/>
                  </a:solidFill>
                  <a:latin typeface="Arial"/>
                  <a:cs typeface="Arial"/>
                </a:rPr>
                <a:t> Corner</a:t>
              </a:r>
              <a:endParaRPr lang="en-US" sz="900" dirty="0">
                <a:solidFill>
                  <a:srgbClr val="E9213C"/>
                </a:solidFill>
                <a:latin typeface="Arial"/>
                <a:cs typeface="Arial"/>
              </a:endParaRPr>
            </a:p>
          </p:txBody>
        </p:sp>
      </p:grpSp>
      <p:grpSp>
        <p:nvGrpSpPr>
          <p:cNvPr id="53" name="Group 52"/>
          <p:cNvGrpSpPr/>
          <p:nvPr/>
        </p:nvGrpSpPr>
        <p:grpSpPr>
          <a:xfrm>
            <a:off x="3672601" y="2513147"/>
            <a:ext cx="1021103" cy="419100"/>
            <a:chOff x="4157140" y="3387338"/>
            <a:chExt cx="1021103" cy="419100"/>
          </a:xfrm>
        </p:grpSpPr>
        <p:sp>
          <p:nvSpPr>
            <p:cNvPr id="54" name="TextBox 53"/>
            <p:cNvSpPr txBox="1"/>
            <p:nvPr/>
          </p:nvSpPr>
          <p:spPr>
            <a:xfrm>
              <a:off x="4157140" y="3519697"/>
              <a:ext cx="577081" cy="138499"/>
            </a:xfrm>
            <a:prstGeom prst="rect">
              <a:avLst/>
            </a:prstGeom>
            <a:noFill/>
          </p:spPr>
          <p:txBody>
            <a:bodyPr wrap="none" lIns="0" tIns="0" rIns="0" bIns="0" rtlCol="0" anchor="t" anchorCtr="0">
              <a:spAutoFit/>
            </a:bodyPr>
            <a:lstStyle/>
            <a:p>
              <a:pPr algn="r"/>
              <a:r>
                <a:rPr lang="en-US" sz="900" dirty="0" smtClean="0">
                  <a:solidFill>
                    <a:srgbClr val="E9213C"/>
                  </a:solidFill>
                  <a:latin typeface="Arial"/>
                  <a:cs typeface="Arial"/>
                </a:rPr>
                <a:t>Top Corner</a:t>
              </a:r>
              <a:endParaRPr lang="en-US" sz="900" dirty="0">
                <a:solidFill>
                  <a:srgbClr val="E9213C"/>
                </a:solidFill>
                <a:latin typeface="Arial"/>
                <a:cs typeface="Arial"/>
              </a:endParaRPr>
            </a:p>
          </p:txBody>
        </p:sp>
        <p:sp>
          <p:nvSpPr>
            <p:cNvPr id="55" name="Oval 135"/>
            <p:cNvSpPr>
              <a:spLocks noChangeArrowheads="1"/>
            </p:cNvSpPr>
            <p:nvPr/>
          </p:nvSpPr>
          <p:spPr bwMode="auto">
            <a:xfrm>
              <a:off x="4759143" y="3387338"/>
              <a:ext cx="419100" cy="419100"/>
            </a:xfrm>
            <a:prstGeom prst="ellipse">
              <a:avLst/>
            </a:prstGeom>
            <a:solidFill>
              <a:srgbClr val="FFC56E">
                <a:alpha val="51000"/>
              </a:srgbClr>
            </a:solidFill>
            <a:ln w="9525">
              <a:solidFill>
                <a:srgbClr val="E9213C"/>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735296630"/>
      </p:ext>
    </p:extLst>
  </p:cSld>
  <p:clrMapOvr>
    <a:masterClrMapping/>
  </p:clrMapOvr>
  <mc:AlternateContent xmlns:mc="http://schemas.openxmlformats.org/markup-compatibility/2006" xmlns:p14="http://schemas.microsoft.com/office/powerpoint/2010/main">
    <mc:Choice Requires="p14">
      <p:transition spd="slow" p14:dur="2000" advTm="49992"/>
    </mc:Choice>
    <mc:Fallback xmlns="">
      <p:transition xmlns:p14="http://schemas.microsoft.com/office/powerpoint/2010/main" spd="slow" advTm="49992"/>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199089</TotalTime>
  <Words>1096</Words>
  <Application>Microsoft Macintosh PowerPoint</Application>
  <PresentationFormat>Custom</PresentationFormat>
  <Paragraphs>271</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Hoober</dc:creator>
  <cp:lastModifiedBy>Steven Hoober</cp:lastModifiedBy>
  <cp:revision>1507</cp:revision>
  <cp:lastPrinted>2013-04-15T23:35:07Z</cp:lastPrinted>
  <dcterms:created xsi:type="dcterms:W3CDTF">2011-10-30T17:26:39Z</dcterms:created>
  <dcterms:modified xsi:type="dcterms:W3CDTF">2014-12-30T22:39:17Z</dcterms:modified>
</cp:coreProperties>
</file>